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1" autoAdjust="0"/>
    <p:restoredTop sz="94660"/>
  </p:normalViewPr>
  <p:slideViewPr>
    <p:cSldViewPr snapToGrid="0">
      <p:cViewPr varScale="1">
        <p:scale>
          <a:sx n="92" d="100"/>
          <a:sy n="92" d="100"/>
        </p:scale>
        <p:origin x="-5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664700" y="393700"/>
            <a:ext cx="16383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808" y="279400"/>
            <a:ext cx="9167091" cy="1676400"/>
          </a:xfrm>
          <a:effectLst>
            <a:softEdge rad="0"/>
          </a:effectLst>
        </p:spPr>
        <p:txBody>
          <a:bodyPr>
            <a:noAutofit/>
          </a:bodyPr>
          <a:lstStyle/>
          <a:p>
            <a:r>
              <a:rPr lang="en-US" sz="4000" dirty="0" smtClean="0"/>
              <a:t>The Circles of Rosary       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Opening                </a:t>
            </a:r>
            <a:r>
              <a:rPr lang="en-US" sz="2400" dirty="0" smtClean="0"/>
              <a:t>Prayer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057400"/>
            <a:ext cx="11391900" cy="4610099"/>
          </a:xfrm>
        </p:spPr>
        <p:txBody>
          <a:bodyPr>
            <a:normAutofit fontScale="92500" lnSpcReduction="2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 smtClean="0"/>
              <a:t>the name of the Father, of the Son, and of the Holy Spirit.</a:t>
            </a:r>
          </a:p>
          <a:p>
            <a:endParaRPr lang="en-US" sz="2800" dirty="0" smtClean="0"/>
          </a:p>
          <a:p>
            <a:r>
              <a:rPr lang="en-US" sz="3200" dirty="0" smtClean="0"/>
              <a:t>Bless us, O Lord, Jesus Christ, Mother Mary, </a:t>
            </a:r>
          </a:p>
          <a:p>
            <a:r>
              <a:rPr lang="en-US" sz="3200" dirty="0" smtClean="0"/>
              <a:t>St. John Paul II, and St. Teresa of Calcutta, our peace models, </a:t>
            </a:r>
          </a:p>
          <a:p>
            <a:r>
              <a:rPr lang="en-US" sz="3200" dirty="0" smtClean="0"/>
              <a:t>that today in our class we </a:t>
            </a:r>
            <a:r>
              <a:rPr lang="en-US" sz="3200" dirty="0" smtClean="0"/>
              <a:t>willfully </a:t>
            </a:r>
            <a:r>
              <a:rPr lang="en-US" sz="3200" dirty="0" smtClean="0"/>
              <a:t>strive</a:t>
            </a:r>
          </a:p>
          <a:p>
            <a:r>
              <a:rPr lang="en-US" sz="3200" b="1" dirty="0" smtClean="0"/>
              <a:t>To give and receive peace</a:t>
            </a:r>
          </a:p>
          <a:p>
            <a:r>
              <a:rPr lang="en-US" sz="3200" b="1" dirty="0" smtClean="0"/>
              <a:t>To keep a happy and rewarding teaching class</a:t>
            </a:r>
          </a:p>
          <a:p>
            <a:r>
              <a:rPr lang="en-US" sz="3200" b="1" dirty="0" smtClean="0"/>
              <a:t>To show the love of God in all our thoughts and actions every day.   </a:t>
            </a:r>
          </a:p>
          <a:p>
            <a:r>
              <a:rPr lang="en-US" sz="2800" b="1" dirty="0" smtClean="0"/>
              <a:t>Amen</a:t>
            </a:r>
          </a:p>
          <a:p>
            <a:r>
              <a:rPr lang="en-US" sz="1300" smtClean="0"/>
              <a:t>All  Copyrights </a:t>
            </a:r>
            <a:r>
              <a:rPr lang="en-US" sz="1300" dirty="0" smtClean="0"/>
              <a:t>reserved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1210" y="901700"/>
            <a:ext cx="1367366" cy="647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7700" y="508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School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11300" y="241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Family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1346200" y="1003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pic>
        <p:nvPicPr>
          <p:cNvPr id="9" name="Picture 2" descr="C:\Users\remote\Pictures\memorial urns\20180112_114942 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63" y="1041400"/>
            <a:ext cx="783091" cy="11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9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77000" y="8128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415925"/>
            <a:ext cx="10515600" cy="1325563"/>
          </a:xfrm>
        </p:spPr>
        <p:txBody>
          <a:bodyPr/>
          <a:lstStyle/>
          <a:p>
            <a:r>
              <a:rPr lang="en-US" dirty="0" smtClean="0"/>
              <a:t>The Fourth Joyful Mystery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825625"/>
            <a:ext cx="631698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600" b="1" dirty="0" smtClean="0"/>
              <a:t>The Presentation of </a:t>
            </a:r>
          </a:p>
          <a:p>
            <a:pPr marL="0" indent="0">
              <a:buNone/>
            </a:pPr>
            <a:r>
              <a:rPr lang="en-US" sz="3600" b="1" dirty="0" smtClean="0"/>
              <a:t>the Child Jesus in the Temple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600" dirty="0" smtClean="0"/>
              <a:t>Obtain for us, dearest Mother,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offer all that we are and have joyfully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01" y="1509022"/>
            <a:ext cx="3621397" cy="4345677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4255" y="1204912"/>
            <a:ext cx="861308" cy="4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26200" y="7493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41325"/>
            <a:ext cx="10515600" cy="1325563"/>
          </a:xfrm>
        </p:spPr>
        <p:txBody>
          <a:bodyPr/>
          <a:lstStyle/>
          <a:p>
            <a:r>
              <a:rPr lang="en-US" dirty="0" smtClean="0"/>
              <a:t>The Fifth Joyful Mystery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1" y="1647824"/>
            <a:ext cx="5816600" cy="4879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The Finding of the Child Jesus </a:t>
            </a:r>
          </a:p>
          <a:p>
            <a:pPr marL="0" indent="0">
              <a:buNone/>
            </a:pPr>
            <a:r>
              <a:rPr lang="en-US" sz="3600" b="1" dirty="0" smtClean="0"/>
              <a:t>in the Temple</a:t>
            </a:r>
          </a:p>
          <a:p>
            <a:pPr marL="0" indent="0">
              <a:buNone/>
            </a:pPr>
            <a:r>
              <a:rPr lang="en-US" dirty="0" smtClean="0"/>
              <a:t>Obtain for us,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break the habits of sins and evil tendencies and to grow in the wisdom and grace of your Divine Son.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92" y="1358900"/>
            <a:ext cx="3274233" cy="451844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7677" y="1243012"/>
            <a:ext cx="807686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57800" y="9525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 smtClean="0"/>
              <a:t>Hail Holy Queen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5411" y="1243012"/>
            <a:ext cx="968552" cy="45878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12026" y="1907100"/>
            <a:ext cx="9331038" cy="4950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Hail Holy Queen, Mother of Mercy,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Hail our life, our sweetness and our hope,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to thee do we cry, poor banished children of Eve;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to thee do we send up our sighs, mourning,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and weeping in this valley of tears.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Turn then, most gracious Advocate, thine eyes of mercy toward us,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and after this our exile,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show unto us the blessed fruit of thy womb, Jesus.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 Clement, O loving, O sweet Virgin Mary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Leader:         Pray for us, O holy Mother of God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Response:    </a:t>
            </a:r>
            <a:r>
              <a:rPr lang="en-US" u="sng" dirty="0" smtClean="0"/>
              <a:t>That we may be made worthy of the promises of Christ. Amen</a:t>
            </a:r>
            <a:endParaRPr lang="en-US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7" y="261313"/>
            <a:ext cx="1963448" cy="34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0" y="927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 of Consecration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0" y="2181225"/>
            <a:ext cx="93853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O God, whose only begotten Son, </a:t>
            </a:r>
          </a:p>
          <a:p>
            <a:pPr marL="0" indent="0">
              <a:buNone/>
            </a:pPr>
            <a:r>
              <a:rPr lang="en-US" sz="3200" dirty="0" smtClean="0"/>
              <a:t>by His life, death, and resurrection, </a:t>
            </a:r>
          </a:p>
          <a:p>
            <a:pPr marL="0" indent="0">
              <a:buNone/>
            </a:pPr>
            <a:r>
              <a:rPr lang="en-US" sz="3200" dirty="0" smtClean="0"/>
              <a:t>has purchased for us the rewards of eternal salvation. </a:t>
            </a:r>
          </a:p>
          <a:p>
            <a:pPr marL="0" indent="0">
              <a:buNone/>
            </a:pPr>
            <a:r>
              <a:rPr lang="en-US" sz="3200" dirty="0" smtClean="0"/>
              <a:t>Grant we beseech Thee </a:t>
            </a:r>
          </a:p>
          <a:p>
            <a:pPr marL="0" indent="0">
              <a:buNone/>
            </a:pPr>
            <a:r>
              <a:rPr lang="en-US" sz="3200" dirty="0" smtClean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 smtClean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 smtClean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 smtClean="0"/>
              <a:t>and obtain what they promise, </a:t>
            </a:r>
          </a:p>
          <a:p>
            <a:pPr marL="0" indent="0">
              <a:buNone/>
            </a:pPr>
            <a:r>
              <a:rPr lang="en-US" sz="3200" dirty="0" smtClean="0"/>
              <a:t>through Christ our Lord.   Amen.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499" y="11795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385300" y="482600"/>
            <a:ext cx="1612900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0765" y="863600"/>
            <a:ext cx="1367366" cy="64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6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</a:t>
            </a:r>
            <a:br>
              <a:rPr lang="en-US" dirty="0" smtClean="0"/>
            </a:br>
            <a:r>
              <a:rPr lang="en-US" dirty="0" smtClean="0"/>
              <a:t>                  The Circles of Rosary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000000"/>
                </a:solidFill>
              </a:rPr>
              <a:t>                               </a:t>
            </a:r>
            <a:r>
              <a:rPr lang="en-US" sz="3200" dirty="0" smtClean="0"/>
              <a:t>Closing Prayer</a:t>
            </a:r>
            <a:br>
              <a:rPr lang="en-US" sz="3200" dirty="0" smtClean="0"/>
            </a:br>
            <a:r>
              <a:rPr lang="en-US" sz="3600" dirty="0" smtClean="0">
                <a:solidFill>
                  <a:srgbClr val="000000"/>
                </a:solidFill>
              </a:rPr>
              <a:t>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0425"/>
            <a:ext cx="10972800" cy="435133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200" dirty="0" smtClean="0"/>
          </a:p>
          <a:p>
            <a:pPr marL="0" indent="0" algn="ctr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3800" dirty="0" smtClean="0"/>
              <a:t>Thank you, Lord, for holding us in the palms of your hands.</a:t>
            </a:r>
          </a:p>
          <a:p>
            <a:pPr marL="0" indent="0" algn="ctr">
              <a:buNone/>
            </a:pPr>
            <a:r>
              <a:rPr lang="en-US" sz="3800" dirty="0" smtClean="0"/>
              <a:t>Thank you for blessing our teachers </a:t>
            </a:r>
          </a:p>
          <a:p>
            <a:pPr marL="0" indent="0" algn="ctr">
              <a:buNone/>
            </a:pPr>
            <a:r>
              <a:rPr lang="en-US" sz="3800" dirty="0" smtClean="0"/>
              <a:t>who teach us to be the best in our school works</a:t>
            </a:r>
          </a:p>
          <a:p>
            <a:pPr marL="0" indent="0" algn="ctr">
              <a:buNone/>
            </a:pPr>
            <a:r>
              <a:rPr lang="en-US" sz="3800" dirty="0" smtClean="0"/>
              <a:t>and</a:t>
            </a:r>
          </a:p>
          <a:p>
            <a:pPr marL="0" indent="0" algn="ctr">
              <a:buNone/>
            </a:pPr>
            <a:r>
              <a:rPr lang="en-US" sz="3800" dirty="0" smtClean="0"/>
              <a:t> who help us to live and grow with our faith.</a:t>
            </a:r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r>
              <a:rPr lang="en-US" sz="3800" b="1" dirty="0" smtClean="0"/>
              <a:t>Peace and love around the world starts with you and me. </a:t>
            </a:r>
          </a:p>
          <a:p>
            <a:pPr marL="0" indent="0" algn="ctr">
              <a:buNone/>
            </a:pPr>
            <a:r>
              <a:rPr lang="en-US" sz="3800" dirty="0" smtClean="0"/>
              <a:t>Help us to be peacemakers in the name of God.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In the name of the Father, of the Son, and of the Holy Spirit.  Amen.</a:t>
            </a:r>
            <a:endParaRPr lang="en-US" dirty="0" smtClean="0"/>
          </a:p>
          <a:p>
            <a:pPr marL="0" indent="0" algn="ctr">
              <a:buNone/>
            </a:pPr>
            <a:r>
              <a:rPr lang="en-US" sz="1700" dirty="0" smtClean="0"/>
              <a:t>All Copyrights reserved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25600" y="381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Family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635000" y="482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School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44600" y="1143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1952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374900" y="3302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0" y="558800"/>
            <a:ext cx="5753100" cy="6045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dirty="0" smtClean="0"/>
              <a:t>Let peace begin with me, </a:t>
            </a:r>
          </a:p>
          <a:p>
            <a:pPr marL="0" indent="0" algn="just">
              <a:buNone/>
            </a:pPr>
            <a:r>
              <a:rPr lang="en-US" sz="3600" dirty="0" smtClean="0"/>
              <a:t>let this be the moment now</a:t>
            </a:r>
          </a:p>
          <a:p>
            <a:pPr marL="0" indent="0" algn="just">
              <a:buNone/>
            </a:pPr>
            <a:r>
              <a:rPr lang="en-US" sz="3600" dirty="0" smtClean="0"/>
              <a:t>With every step I take, </a:t>
            </a:r>
          </a:p>
          <a:p>
            <a:pPr marL="0" indent="0" algn="just">
              <a:buNone/>
            </a:pPr>
            <a:r>
              <a:rPr lang="en-US" sz="3600" dirty="0" smtClean="0"/>
              <a:t>let this be my solemn vow</a:t>
            </a:r>
          </a:p>
          <a:p>
            <a:pPr marL="0" indent="0" algn="just">
              <a:buNone/>
            </a:pPr>
            <a:r>
              <a:rPr lang="en-US" sz="3600" dirty="0" smtClean="0"/>
              <a:t>       To take each moment           .      and live each moment </a:t>
            </a:r>
          </a:p>
          <a:p>
            <a:pPr marL="0" indent="0" algn="just">
              <a:buNone/>
            </a:pPr>
            <a:r>
              <a:rPr lang="en-US" sz="3600" dirty="0" smtClean="0"/>
              <a:t>       in peace eternally</a:t>
            </a:r>
          </a:p>
          <a:p>
            <a:pPr marL="0" indent="0" algn="just">
              <a:buNone/>
            </a:pPr>
            <a:r>
              <a:rPr lang="en-US" sz="3500" dirty="0" smtClean="0"/>
              <a:t>Let there be peace on earth and </a:t>
            </a:r>
            <a:r>
              <a:rPr lang="en-US" sz="3500" b="1" dirty="0" smtClean="0"/>
              <a:t>let it begin with me</a:t>
            </a:r>
          </a:p>
          <a:p>
            <a:pPr marL="0" indent="0" algn="r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en-US" sz="1400" dirty="0" smtClean="0"/>
              <a:t>-</a:t>
            </a:r>
            <a:r>
              <a:rPr lang="en-US" dirty="0" smtClean="0"/>
              <a:t> Jill Jackson &amp; </a:t>
            </a:r>
            <a:r>
              <a:rPr lang="en-US" dirty="0" err="1" smtClean="0"/>
              <a:t>Sy</a:t>
            </a:r>
            <a:r>
              <a:rPr lang="en-US" dirty="0" smtClean="0"/>
              <a:t> Miller-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3799" y="653714"/>
            <a:ext cx="952501" cy="45118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273050" y="323850"/>
            <a:ext cx="5549900" cy="6337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sz="12800" b="1" dirty="0" smtClean="0"/>
          </a:p>
          <a:p>
            <a:pPr marL="0" indent="0" algn="just">
              <a:buNone/>
            </a:pPr>
            <a:endParaRPr lang="en-US" sz="4800" b="1" dirty="0" smtClean="0"/>
          </a:p>
          <a:p>
            <a:pPr marL="0" indent="0" algn="just">
              <a:buNone/>
            </a:pPr>
            <a:r>
              <a:rPr lang="en-US" sz="12800" b="1" dirty="0" smtClean="0"/>
              <a:t>Let there be peace on earth </a:t>
            </a:r>
          </a:p>
          <a:p>
            <a:pPr marL="0" indent="0" algn="just">
              <a:buNone/>
            </a:pPr>
            <a:r>
              <a:rPr lang="en-US" sz="12800" dirty="0" smtClean="0"/>
              <a:t>and let it begin with me</a:t>
            </a:r>
          </a:p>
          <a:p>
            <a:pPr marL="0" indent="0" algn="just">
              <a:buNone/>
            </a:pPr>
            <a:endParaRPr lang="en-US" sz="11200" dirty="0" smtClean="0"/>
          </a:p>
          <a:p>
            <a:pPr marL="0" indent="0" algn="just">
              <a:buNone/>
            </a:pPr>
            <a:r>
              <a:rPr lang="en-US" sz="12800" dirty="0" smtClean="0"/>
              <a:t>Let there be peace on earth, </a:t>
            </a:r>
          </a:p>
          <a:p>
            <a:pPr marL="0" indent="0" algn="just">
              <a:buNone/>
            </a:pPr>
            <a:r>
              <a:rPr lang="en-US" sz="12800" dirty="0" smtClean="0"/>
              <a:t>the peace that was meant to be</a:t>
            </a:r>
          </a:p>
          <a:p>
            <a:pPr marL="0" indent="0">
              <a:buNone/>
            </a:pPr>
            <a:r>
              <a:rPr lang="en-US" sz="8600" dirty="0" smtClean="0"/>
              <a:t>       </a:t>
            </a:r>
          </a:p>
          <a:p>
            <a:pPr marL="0" indent="0">
              <a:buNone/>
            </a:pPr>
            <a:r>
              <a:rPr lang="en-US" sz="12800" dirty="0" smtClean="0"/>
              <a:t>With God as our Father, </a:t>
            </a:r>
          </a:p>
          <a:p>
            <a:pPr marL="0" indent="0">
              <a:buNone/>
            </a:pPr>
            <a:r>
              <a:rPr lang="en-US" sz="12800" dirty="0" smtClean="0"/>
              <a:t>     children all are we</a:t>
            </a:r>
          </a:p>
          <a:p>
            <a:pPr marL="0" indent="0">
              <a:buNone/>
            </a:pPr>
            <a:r>
              <a:rPr lang="en-US" sz="8000" dirty="0" smtClean="0"/>
              <a:t> </a:t>
            </a:r>
            <a:r>
              <a:rPr lang="en-US" sz="12800" dirty="0" smtClean="0"/>
              <a:t>Let us walk with each other </a:t>
            </a:r>
          </a:p>
          <a:p>
            <a:pPr marL="0" indent="0">
              <a:buNone/>
            </a:pPr>
            <a:r>
              <a:rPr lang="en-US" sz="12800" dirty="0" smtClean="0"/>
              <a:t>     in perfect harmony</a:t>
            </a: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11" y="5381869"/>
            <a:ext cx="682353" cy="1213072"/>
          </a:xfrm>
          <a:prstGeom prst="rect">
            <a:avLst/>
          </a:prstGeom>
        </p:spPr>
      </p:pic>
      <p:pic>
        <p:nvPicPr>
          <p:cNvPr id="2" name="let there be peace on eart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7582" y="629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65400" y="927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68410"/>
            <a:ext cx="6527800" cy="1325563"/>
          </a:xfrm>
        </p:spPr>
        <p:txBody>
          <a:bodyPr/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008163"/>
            <a:ext cx="5727700" cy="506573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en-US" sz="200" dirty="0" smtClean="0"/>
          </a:p>
          <a:p>
            <a:pPr marL="0" indent="0" algn="just">
              <a:buNone/>
            </a:pPr>
            <a:r>
              <a:rPr lang="en-US" sz="4500" dirty="0" smtClean="0"/>
              <a:t>I believe in God, The Father Almighty, creator of heaven and earth, </a:t>
            </a:r>
          </a:p>
          <a:p>
            <a:pPr marL="0" indent="0" algn="just">
              <a:buNone/>
            </a:pPr>
            <a:r>
              <a:rPr lang="en-US" sz="4500" dirty="0" smtClean="0"/>
              <a:t>And in Jesus Christ, his only Son,     our Lord,</a:t>
            </a:r>
          </a:p>
          <a:p>
            <a:pPr marL="0" indent="0" algn="just">
              <a:buNone/>
            </a:pPr>
            <a:r>
              <a:rPr lang="en-US" sz="4500" dirty="0" smtClean="0"/>
              <a:t>Who was conceived by the Holy Spirit, </a:t>
            </a:r>
          </a:p>
          <a:p>
            <a:pPr marL="0" indent="0" algn="just">
              <a:buNone/>
            </a:pPr>
            <a:r>
              <a:rPr lang="en-US" sz="4500" dirty="0" smtClean="0"/>
              <a:t>born of the Virgin Mary,</a:t>
            </a:r>
          </a:p>
          <a:p>
            <a:pPr marL="0" indent="0" algn="just">
              <a:buNone/>
            </a:pPr>
            <a:r>
              <a:rPr lang="en-US" sz="4500" dirty="0" smtClean="0"/>
              <a:t>Suffered under Pontius Pilate, </a:t>
            </a:r>
          </a:p>
          <a:p>
            <a:pPr marL="0" indent="0" algn="just">
              <a:buNone/>
            </a:pPr>
            <a:r>
              <a:rPr lang="en-US" sz="4500" dirty="0" smtClean="0"/>
              <a:t>was crucified, died, and was buried.</a:t>
            </a:r>
          </a:p>
          <a:p>
            <a:pPr marL="0" indent="0" algn="just">
              <a:buNone/>
            </a:pPr>
            <a:r>
              <a:rPr lang="en-US" sz="4500" dirty="0" smtClean="0"/>
              <a:t>He descended into hell; </a:t>
            </a:r>
          </a:p>
          <a:p>
            <a:pPr marL="0" indent="0" algn="just">
              <a:buNone/>
            </a:pPr>
            <a:r>
              <a:rPr lang="en-US" sz="4500" dirty="0" smtClean="0"/>
              <a:t>on the third day, </a:t>
            </a:r>
          </a:p>
          <a:p>
            <a:pPr marL="0" indent="0" algn="just">
              <a:buNone/>
            </a:pPr>
            <a:r>
              <a:rPr lang="en-US" sz="4500" dirty="0" smtClean="0"/>
              <a:t>He rose again from the dead;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6633" y="1230312"/>
            <a:ext cx="914930" cy="4333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00" y="1320801"/>
            <a:ext cx="51435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ascended into heaven and 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seated at the right hand of God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Father Almighty.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there, He will come again      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judge the living and the dead.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the Holy Spirit,    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holy Catholic Church,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communion of saints,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forgiveness of sins,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resurrection of the body,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life everlasting.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21300" y="800100"/>
            <a:ext cx="1422400" cy="143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Our Father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2286000"/>
            <a:ext cx="11188700" cy="457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dirty="0" smtClean="0"/>
              <a:t>Our Father, who art in Heaven, </a:t>
            </a:r>
          </a:p>
          <a:p>
            <a:pPr marL="0" indent="0" algn="ctr">
              <a:buNone/>
            </a:pPr>
            <a:r>
              <a:rPr lang="en-US" sz="3500" dirty="0" smtClean="0"/>
              <a:t>Hallowed be thy name.</a:t>
            </a:r>
          </a:p>
          <a:p>
            <a:pPr marL="0" indent="0" algn="ctr">
              <a:buNone/>
            </a:pPr>
            <a:r>
              <a:rPr lang="en-US" sz="3500" dirty="0" smtClean="0"/>
              <a:t>Thy kingdom come, thy will be done, </a:t>
            </a:r>
          </a:p>
          <a:p>
            <a:pPr marL="0" indent="0" algn="ctr">
              <a:buNone/>
            </a:pPr>
            <a:r>
              <a:rPr lang="en-US" sz="3500" dirty="0" smtClean="0"/>
              <a:t>on earth as it is in Heaven.</a:t>
            </a:r>
          </a:p>
          <a:p>
            <a:pPr marL="0" indent="0" algn="ctr">
              <a:buNone/>
            </a:pPr>
            <a:r>
              <a:rPr lang="en-US" sz="3500" dirty="0" smtClean="0"/>
              <a:t>Give us this day our daily bread, </a:t>
            </a:r>
          </a:p>
          <a:p>
            <a:pPr marL="0" indent="0" algn="ctr">
              <a:buNone/>
            </a:pPr>
            <a:r>
              <a:rPr lang="en-US" sz="3500" dirty="0" smtClean="0"/>
              <a:t>and forgive us our trespasses,</a:t>
            </a:r>
          </a:p>
          <a:p>
            <a:pPr marL="0" indent="0" algn="ctr">
              <a:buNone/>
            </a:pPr>
            <a:r>
              <a:rPr lang="en-US" sz="3500" dirty="0" smtClean="0"/>
              <a:t>As we forgive those who trespass against us</a:t>
            </a:r>
          </a:p>
          <a:p>
            <a:pPr marL="0" indent="0" algn="ctr">
              <a:buNone/>
            </a:pPr>
            <a:r>
              <a:rPr lang="en-US" sz="3500" dirty="0" smtClean="0"/>
              <a:t>And lead us not into temptation</a:t>
            </a:r>
          </a:p>
          <a:p>
            <a:pPr marL="0" indent="0" algn="ctr">
              <a:buNone/>
            </a:pPr>
            <a:r>
              <a:rPr lang="en-US" sz="3500" dirty="0" smtClean="0"/>
              <a:t>But deliver us from evil.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Amen.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6765" y="1308100"/>
            <a:ext cx="1206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9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489200" y="876300"/>
            <a:ext cx="1320800" cy="109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34100" y="812800"/>
            <a:ext cx="5511800" cy="5702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325"/>
            <a:ext cx="6426200" cy="1325563"/>
          </a:xfrm>
        </p:spPr>
        <p:txBody>
          <a:bodyPr/>
          <a:lstStyle/>
          <a:p>
            <a:pPr algn="ctr"/>
            <a:r>
              <a:rPr lang="en-US" dirty="0" smtClean="0"/>
              <a:t>Hail 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62124"/>
            <a:ext cx="5918200" cy="46767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dirty="0" smtClean="0"/>
              <a:t>The Lord is with thee.</a:t>
            </a:r>
          </a:p>
          <a:p>
            <a:pPr marL="0" indent="0" algn="ctr">
              <a:buNone/>
            </a:pPr>
            <a:r>
              <a:rPr lang="en-US" dirty="0" smtClean="0"/>
              <a:t>Blessed are thou amongst women, </a:t>
            </a:r>
          </a:p>
          <a:p>
            <a:pPr marL="0" indent="0" algn="ctr">
              <a:buNone/>
            </a:pPr>
            <a:r>
              <a:rPr lang="en-US" dirty="0" smtClean="0"/>
              <a:t>And blessed is the fruit of thy womb, Jesus.</a:t>
            </a:r>
          </a:p>
          <a:p>
            <a:pPr marL="0" indent="0" algn="ctr">
              <a:buNone/>
            </a:pPr>
            <a:r>
              <a:rPr lang="en-US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dirty="0" smtClean="0"/>
              <a:t>Pray for us sinners</a:t>
            </a:r>
          </a:p>
          <a:p>
            <a:pPr marL="0" indent="0" algn="ctr">
              <a:buNone/>
            </a:pPr>
            <a:r>
              <a:rPr lang="en-US" dirty="0" smtClean="0"/>
              <a:t>Now and until the hour of death.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0337" y="1116012"/>
            <a:ext cx="931863" cy="585788"/>
          </a:xfrm>
          <a:prstGeom prst="rect">
            <a:avLst/>
          </a:prstGeom>
        </p:spPr>
      </p:pic>
      <p:pic>
        <p:nvPicPr>
          <p:cNvPr id="5" name="Picture 4" descr="1438426608068 crown roses M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1700" y="1439332"/>
            <a:ext cx="3352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2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57800" y="901700"/>
            <a:ext cx="13843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Glory Be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5200" dirty="0" smtClean="0"/>
          </a:p>
          <a:p>
            <a:pPr marL="0" indent="0" algn="ctr">
              <a:buNone/>
            </a:pPr>
            <a:r>
              <a:rPr lang="en-US" sz="6500" dirty="0" smtClean="0"/>
              <a:t>Glory be to the Father, </a:t>
            </a:r>
          </a:p>
          <a:p>
            <a:pPr marL="0" indent="0" algn="ctr">
              <a:buNone/>
            </a:pPr>
            <a:r>
              <a:rPr lang="en-US" sz="6500" dirty="0" smtClean="0"/>
              <a:t>And to the Son, </a:t>
            </a:r>
          </a:p>
          <a:p>
            <a:pPr marL="0" indent="0" algn="ctr">
              <a:buNone/>
            </a:pPr>
            <a:r>
              <a:rPr lang="en-US" sz="6500" dirty="0" smtClean="0"/>
              <a:t>And to the Holy Spirit</a:t>
            </a:r>
          </a:p>
          <a:p>
            <a:pPr marL="0" indent="0" algn="ctr">
              <a:buNone/>
            </a:pPr>
            <a:endParaRPr lang="en-US" sz="5100" dirty="0" smtClean="0"/>
          </a:p>
          <a:p>
            <a:pPr marL="0" indent="0" algn="ctr">
              <a:buNone/>
            </a:pPr>
            <a:r>
              <a:rPr lang="en-US" sz="6500" dirty="0" smtClean="0"/>
              <a:t>As it was in the beginning, </a:t>
            </a:r>
          </a:p>
          <a:p>
            <a:pPr marL="0" indent="0" algn="ctr">
              <a:buNone/>
            </a:pPr>
            <a:r>
              <a:rPr lang="en-US" sz="6500" dirty="0" smtClean="0"/>
              <a:t>Is now, and ever shall be</a:t>
            </a:r>
          </a:p>
          <a:p>
            <a:pPr marL="0" indent="0" algn="ctr">
              <a:buNone/>
            </a:pPr>
            <a:r>
              <a:rPr lang="en-US" sz="6500" dirty="0" smtClean="0"/>
              <a:t>World without end.</a:t>
            </a:r>
          </a:p>
          <a:p>
            <a:pPr marL="0" indent="0" algn="ctr">
              <a:buNone/>
            </a:pPr>
            <a:r>
              <a:rPr lang="en-US" sz="6500" dirty="0" smtClean="0"/>
              <a:t>Amen.</a:t>
            </a:r>
            <a:endParaRPr lang="en-US" sz="5200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7257" y="1193800"/>
            <a:ext cx="1110543" cy="5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1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72100" y="1104900"/>
            <a:ext cx="1460500" cy="138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Fatima Prayer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041525"/>
            <a:ext cx="10795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4400" dirty="0" smtClean="0"/>
              <a:t>O my Jesus, </a:t>
            </a:r>
          </a:p>
          <a:p>
            <a:pPr marL="0" indent="0" algn="ctr">
              <a:buNone/>
            </a:pPr>
            <a:r>
              <a:rPr lang="en-US" sz="4400" dirty="0" smtClean="0"/>
              <a:t>Forgive us our sins,</a:t>
            </a:r>
          </a:p>
          <a:p>
            <a:pPr marL="0" indent="0" algn="ctr">
              <a:buNone/>
            </a:pPr>
            <a:r>
              <a:rPr lang="en-US" sz="4400" dirty="0" smtClean="0"/>
              <a:t>Save us from the fires of hell,</a:t>
            </a:r>
          </a:p>
          <a:p>
            <a:pPr marL="0" indent="0" algn="ctr">
              <a:buNone/>
            </a:pPr>
            <a:r>
              <a:rPr lang="en-US" sz="4400" dirty="0" smtClean="0"/>
              <a:t>Lead all souls to Heaven,</a:t>
            </a:r>
          </a:p>
          <a:p>
            <a:pPr marL="0" indent="0" algn="ctr">
              <a:buNone/>
            </a:pPr>
            <a:r>
              <a:rPr lang="en-US" sz="4400" dirty="0" smtClean="0"/>
              <a:t>Especially those who need most of thy mercy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9287" y="1443952"/>
            <a:ext cx="1030113" cy="6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6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451600" y="8763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4325"/>
            <a:ext cx="10515600" cy="1325563"/>
          </a:xfrm>
        </p:spPr>
        <p:txBody>
          <a:bodyPr/>
          <a:lstStyle/>
          <a:p>
            <a:r>
              <a:rPr lang="en-US" dirty="0" smtClean="0"/>
              <a:t>The First Joyful Mystery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24024"/>
            <a:ext cx="5704840" cy="4867275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The Annunciation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3200" dirty="0" smtClean="0"/>
              <a:t>Obtain for us, dearest Mother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welcome the Word of God and accomplish God’s will and plan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78" y="1547050"/>
            <a:ext cx="3536022" cy="432982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2101" y="1154112"/>
            <a:ext cx="779462" cy="3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108700" y="9398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403225"/>
            <a:ext cx="10515600" cy="1325563"/>
          </a:xfrm>
        </p:spPr>
        <p:txBody>
          <a:bodyPr/>
          <a:lstStyle/>
          <a:p>
            <a:r>
              <a:rPr lang="en-US" dirty="0" smtClean="0"/>
              <a:t>The Second Joyful Mystery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8624"/>
            <a:ext cx="5753100" cy="484187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4000" b="1" dirty="0" smtClean="0"/>
              <a:t>The Visitation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600" dirty="0" smtClean="0"/>
              <a:t>Obtain for us, dearest Mother, from your Divine Son, the grace and power of the </a:t>
            </a:r>
          </a:p>
          <a:p>
            <a:pPr marL="0" indent="0">
              <a:buNone/>
            </a:pPr>
            <a:r>
              <a:rPr lang="en-US" sz="3600" dirty="0" smtClean="0"/>
              <a:t>Holy Spirit 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4300" b="1" dirty="0" smtClean="0"/>
              <a:t>to reach out to others and bring Christ to them</a:t>
            </a:r>
            <a:r>
              <a:rPr lang="en-US" sz="3600" b="1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93" y="1528300"/>
            <a:ext cx="3238107" cy="469602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5788" y="1217612"/>
            <a:ext cx="1022175" cy="48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50000" y="8001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7825"/>
            <a:ext cx="10515600" cy="1325563"/>
          </a:xfrm>
        </p:spPr>
        <p:txBody>
          <a:bodyPr/>
          <a:lstStyle/>
          <a:p>
            <a:r>
              <a:rPr lang="en-US" dirty="0" smtClean="0"/>
              <a:t>The Third Joyful Mystery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698624"/>
            <a:ext cx="5981700" cy="49180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dirty="0" smtClean="0"/>
              <a:t>The Birth of Christ in Bethlehem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3600" dirty="0" smtClean="0"/>
              <a:t>Obtain for us,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be more like Christ in the</a:t>
            </a:r>
          </a:p>
          <a:p>
            <a:pPr marL="0" indent="0">
              <a:buNone/>
            </a:pPr>
            <a:r>
              <a:rPr lang="en-US" sz="3600" b="1" dirty="0" smtClean="0"/>
              <a:t> spirit of humility and poverty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16" y="1854200"/>
            <a:ext cx="4276346" cy="3595622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0743" y="1192212"/>
            <a:ext cx="888119" cy="4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04BF799C159D4DADAA186695BF571E" ma:contentTypeVersion="3" ma:contentTypeDescription="Create a new document." ma:contentTypeScope="" ma:versionID="5ecd27849fecc3f95c485323fd64fd37">
  <xsd:schema xmlns:xsd="http://www.w3.org/2001/XMLSchema" xmlns:xs="http://www.w3.org/2001/XMLSchema" xmlns:p="http://schemas.microsoft.com/office/2006/metadata/properties" xmlns:ns1="http://schemas.microsoft.com/sharepoint/v3" xmlns:ns2="de652f4f-638e-4be2-b3d4-904fa52ab5dd" targetNamespace="http://schemas.microsoft.com/office/2006/metadata/properties" ma:root="true" ma:fieldsID="a20890e6f35656bbad5c17832f249860" ns1:_="" ns2:_="">
    <xsd:import namespace="http://schemas.microsoft.com/sharepoint/v3"/>
    <xsd:import namespace="de652f4f-638e-4be2-b3d4-904fa52ab5d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onth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52f4f-638e-4be2-b3d4-904fa52ab5dd" elementFormDefault="qualified">
    <xsd:import namespace="http://schemas.microsoft.com/office/2006/documentManagement/types"/>
    <xsd:import namespace="http://schemas.microsoft.com/office/infopath/2007/PartnerControls"/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Year xmlns="de652f4f-638e-4be2-b3d4-904fa52ab5dd" xsi:nil="true"/>
    <Month xmlns="de652f4f-638e-4be2-b3d4-904fa52ab5dd" xsi:nil="true"/>
  </documentManagement>
</p:properties>
</file>

<file path=customXml/itemProps1.xml><?xml version="1.0" encoding="utf-8"?>
<ds:datastoreItem xmlns:ds="http://schemas.openxmlformats.org/officeDocument/2006/customXml" ds:itemID="{019592E4-B197-4034-8AFF-CC40C20CABBC}"/>
</file>

<file path=customXml/itemProps2.xml><?xml version="1.0" encoding="utf-8"?>
<ds:datastoreItem xmlns:ds="http://schemas.openxmlformats.org/officeDocument/2006/customXml" ds:itemID="{FF669100-B491-4E12-A699-FC19CC145D20}"/>
</file>

<file path=customXml/itemProps3.xml><?xml version="1.0" encoding="utf-8"?>
<ds:datastoreItem xmlns:ds="http://schemas.openxmlformats.org/officeDocument/2006/customXml" ds:itemID="{1E9B8DF9-8350-4B03-89DF-D538FE8AB0E1}"/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1040</Words>
  <Application>Microsoft Office PowerPoint</Application>
  <PresentationFormat>Custom</PresentationFormat>
  <Paragraphs>181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Circles of Rosary          Opening                Prayer</vt:lpstr>
      <vt:lpstr>The Apostles’ Creed </vt:lpstr>
      <vt:lpstr>Our Father </vt:lpstr>
      <vt:lpstr>Hail Mary </vt:lpstr>
      <vt:lpstr>Glory Be  </vt:lpstr>
      <vt:lpstr>Fatima Prayer </vt:lpstr>
      <vt:lpstr>The First Joyful Mystery </vt:lpstr>
      <vt:lpstr>The Second Joyful Mystery </vt:lpstr>
      <vt:lpstr>The Third Joyful Mystery  </vt:lpstr>
      <vt:lpstr>The Fourth Joyful Mystery </vt:lpstr>
      <vt:lpstr>The Fifth Joyful Mystery </vt:lpstr>
      <vt:lpstr>Hail Holy Queen </vt:lpstr>
      <vt:lpstr>Act of Consecration </vt:lpstr>
      <vt:lpstr>                                    The Circles of Rosary                                 Closing Prayer                               </vt:lpstr>
      <vt:lpstr>PowerPoint Presentation</vt:lpstr>
    </vt:vector>
  </TitlesOfParts>
  <Company>Dufferin-Peel 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Prayer</dc:title>
  <dc:creator>Cora Bryce The Circles of Rosary;pictures Dias, Blossom</dc:creator>
  <cp:lastModifiedBy>remote</cp:lastModifiedBy>
  <cp:revision>52</cp:revision>
  <dcterms:created xsi:type="dcterms:W3CDTF">2014-11-12T19:37:58Z</dcterms:created>
  <dcterms:modified xsi:type="dcterms:W3CDTF">2018-01-12T17:34:29Z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0x010100E804BF799C159D4DADAA186695BF571E</vt:lpwstr>
  </property>
</Properties>
</file>