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9BC91-E073-4544-8D16-8EC19E117E86}" type="datetimeFigureOut">
              <a:rPr lang="en-US"/>
              <a:pPr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5F130-4B5F-4F9E-86B5-3A53E828A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4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32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57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02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6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86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74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3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9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7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3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4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327309" y="436770"/>
            <a:ext cx="1366630" cy="1338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2135" y="1468171"/>
            <a:ext cx="6987454" cy="1847850"/>
          </a:xfrm>
          <a:effectLst>
            <a:softEdge rad="0"/>
          </a:effectLst>
        </p:spPr>
        <p:txBody>
          <a:bodyPr>
            <a:normAutofit fontScale="90000"/>
          </a:bodyPr>
          <a:lstStyle/>
          <a:p>
            <a:r>
              <a:rPr lang="en-US" sz="5400" dirty="0"/>
              <a:t>              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   </a:t>
            </a:r>
            <a:r>
              <a:rPr lang="en-US" sz="5300" dirty="0" smtClean="0"/>
              <a:t>The Circles of Rosary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</a:t>
            </a:r>
            <a:r>
              <a:rPr lang="en-US" sz="3100" dirty="0" smtClean="0"/>
              <a:t>Opening </a:t>
            </a:r>
            <a:r>
              <a:rPr lang="en-US" sz="3100" dirty="0" smtClean="0"/>
              <a:t>              Prayer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00" y="2473035"/>
            <a:ext cx="11722100" cy="409286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800" dirty="0"/>
              <a:t>In the name of the Father, of the Son, and of the Holy Spirit.</a:t>
            </a:r>
          </a:p>
          <a:p>
            <a:endParaRPr lang="en-US" sz="1100" dirty="0" smtClean="0"/>
          </a:p>
          <a:p>
            <a:endParaRPr lang="en-US" sz="1100" dirty="0" smtClean="0"/>
          </a:p>
          <a:p>
            <a:r>
              <a:rPr lang="en-US" sz="3200" dirty="0" smtClean="0"/>
              <a:t>Bless </a:t>
            </a:r>
            <a:r>
              <a:rPr lang="en-US" sz="3200" dirty="0"/>
              <a:t>us, O Lord, Jesus Christ, Mother Mary, </a:t>
            </a:r>
          </a:p>
          <a:p>
            <a:r>
              <a:rPr lang="en-US" sz="3200" dirty="0" smtClean="0"/>
              <a:t>St. John </a:t>
            </a:r>
            <a:r>
              <a:rPr lang="en-US" sz="3200" dirty="0"/>
              <a:t>Paul II, and </a:t>
            </a:r>
            <a:r>
              <a:rPr lang="en-US" sz="3200" dirty="0" smtClean="0"/>
              <a:t>St. Teresa of Calcutta, </a:t>
            </a:r>
            <a:r>
              <a:rPr lang="en-US" sz="3200" dirty="0"/>
              <a:t>our peace models, </a:t>
            </a:r>
          </a:p>
          <a:p>
            <a:r>
              <a:rPr lang="en-US" sz="3200" dirty="0"/>
              <a:t>that today in our class we </a:t>
            </a:r>
            <a:r>
              <a:rPr lang="en-US" sz="3200" dirty="0" smtClean="0"/>
              <a:t>willfully </a:t>
            </a:r>
            <a:r>
              <a:rPr lang="en-US" sz="3200" dirty="0" smtClean="0"/>
              <a:t>strive </a:t>
            </a:r>
            <a:endParaRPr lang="en-US" sz="3200" dirty="0"/>
          </a:p>
          <a:p>
            <a:r>
              <a:rPr lang="en-US" sz="3200" b="1" dirty="0"/>
              <a:t>To give and receive peace</a:t>
            </a:r>
          </a:p>
          <a:p>
            <a:r>
              <a:rPr lang="en-US" sz="3200" b="1" dirty="0"/>
              <a:t>To keep a happy and rewarding teaching class</a:t>
            </a:r>
          </a:p>
          <a:p>
            <a:r>
              <a:rPr lang="en-US" sz="3200" b="1" dirty="0"/>
              <a:t>To show the love of God in all our thoughts and actions every day.</a:t>
            </a:r>
            <a:r>
              <a:rPr lang="en-US" sz="3200" dirty="0"/>
              <a:t>  </a:t>
            </a:r>
            <a:endParaRPr lang="en-US" sz="3200" dirty="0" smtClean="0"/>
          </a:p>
          <a:p>
            <a:r>
              <a:rPr lang="en-US" sz="2800" dirty="0" smtClean="0"/>
              <a:t> Amen</a:t>
            </a:r>
          </a:p>
          <a:p>
            <a:endParaRPr lang="en-US" sz="900" dirty="0" smtClean="0"/>
          </a:p>
          <a:p>
            <a:r>
              <a:rPr lang="en-US" sz="1300" smtClean="0"/>
              <a:t>All Copyrights </a:t>
            </a:r>
            <a:r>
              <a:rPr lang="en-US" sz="1300" dirty="0" smtClean="0"/>
              <a:t>reserved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93256" y="780774"/>
            <a:ext cx="1061431" cy="6670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0939" y="183322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School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92865" y="982317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1403074" y="1938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Family</a:t>
            </a:r>
            <a:endParaRPr lang="en-US" sz="1600" b="1" dirty="0"/>
          </a:p>
        </p:txBody>
      </p:sp>
      <p:pic>
        <p:nvPicPr>
          <p:cNvPr id="9" name="Picture 2" descr="C:\Users\remote\Pictures\memorial urns\20180112_114942 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71" y="1114301"/>
            <a:ext cx="783091" cy="11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59500" y="12319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8" y="331788"/>
            <a:ext cx="10515600" cy="16478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Fourth Glorious Mystery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92" y="2156057"/>
            <a:ext cx="6121189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3600" b="1" dirty="0"/>
              <a:t>The Assumption of Mary </a:t>
            </a:r>
          </a:p>
          <a:p>
            <a:pPr marL="0" indent="0">
              <a:buNone/>
            </a:pPr>
            <a:r>
              <a:rPr lang="en-US" sz="3600" b="1" dirty="0"/>
              <a:t>into Heaven</a:t>
            </a:r>
          </a:p>
          <a:p>
            <a:pPr marL="0" indent="0">
              <a:buNone/>
            </a:pPr>
            <a:r>
              <a:rPr lang="en-US" sz="3200" dirty="0" smtClean="0"/>
              <a:t>Obtain </a:t>
            </a:r>
            <a:r>
              <a:rPr lang="en-US" sz="3200" dirty="0"/>
              <a:t>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/>
              <a:t>to know you and love you as Jesus would want us to do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77" y="1751234"/>
            <a:ext cx="3455723" cy="4242364"/>
          </a:xfrm>
          <a:prstGeom prst="rect">
            <a:avLst/>
          </a:prstGeom>
        </p:spPr>
      </p:pic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88" y="1492250"/>
            <a:ext cx="86285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223000" y="11303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Fifth Glorious Mystery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11" y="1825625"/>
            <a:ext cx="5994002" cy="478155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3600" b="1" dirty="0"/>
              <a:t>The Crowning of Our Lady as Queen of Heaven and Earth</a:t>
            </a:r>
          </a:p>
          <a:p>
            <a:pPr marL="0" indent="0">
              <a:buNone/>
            </a:pPr>
            <a:r>
              <a:rPr lang="en-US" sz="3200" dirty="0" smtClean="0"/>
              <a:t>Obtain </a:t>
            </a:r>
            <a:r>
              <a:rPr lang="en-US" sz="3200" dirty="0"/>
              <a:t>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/>
              <a:t>to be faithful to your Son and to persevere in His love and service so as to be with you in glory forever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10" y="1676400"/>
            <a:ext cx="3461907" cy="4263091"/>
          </a:xfrm>
          <a:prstGeom prst="rect">
            <a:avLst/>
          </a:prstGeom>
        </p:spPr>
      </p:pic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5782" y="1080201"/>
            <a:ext cx="704079" cy="5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3700" y="889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88" y="419100"/>
            <a:ext cx="10515600" cy="107522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Hail Holy Queen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6718" y="1738313"/>
            <a:ext cx="9218757" cy="519588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/>
              <a:t>Hail Holy Queen, Mother of Mercy, </a:t>
            </a:r>
          </a:p>
          <a:p>
            <a:pPr marL="0" indent="0">
              <a:buNone/>
            </a:pPr>
            <a:r>
              <a:rPr lang="en-US" sz="4000" dirty="0"/>
              <a:t>hail our life, our sweetness and our hope, </a:t>
            </a:r>
          </a:p>
          <a:p>
            <a:pPr marL="0" indent="0">
              <a:buNone/>
            </a:pPr>
            <a:r>
              <a:rPr lang="en-US" sz="4000" dirty="0"/>
              <a:t>to thee do we cry, poor banished children of Eve; </a:t>
            </a:r>
          </a:p>
          <a:p>
            <a:pPr marL="0" indent="0">
              <a:buNone/>
            </a:pPr>
            <a:r>
              <a:rPr lang="en-US" sz="4000" dirty="0"/>
              <a:t>to thee do we send up our sighs, mourning, and weeping in this </a:t>
            </a:r>
            <a:r>
              <a:rPr lang="en-US" sz="4000" dirty="0" smtClean="0"/>
              <a:t>valley </a:t>
            </a:r>
            <a:r>
              <a:rPr lang="en-US" sz="4000" dirty="0"/>
              <a:t>of tears. </a:t>
            </a:r>
          </a:p>
          <a:p>
            <a:pPr marL="0" indent="0">
              <a:buNone/>
            </a:pPr>
            <a:r>
              <a:rPr lang="en-US" sz="4000" dirty="0"/>
              <a:t>Turn then, most gracious Advocate, thine eyes of mercy toward us, </a:t>
            </a:r>
          </a:p>
          <a:p>
            <a:pPr marL="0" indent="0">
              <a:buNone/>
            </a:pPr>
            <a:r>
              <a:rPr lang="en-US" sz="4000" dirty="0"/>
              <a:t>and after this our exile, </a:t>
            </a:r>
          </a:p>
          <a:p>
            <a:pPr marL="0" indent="0">
              <a:buNone/>
            </a:pPr>
            <a:r>
              <a:rPr lang="en-US" sz="4000" dirty="0"/>
              <a:t>show unto us the blessed fruit of thy womb, Jesus. </a:t>
            </a:r>
          </a:p>
          <a:p>
            <a:pPr marL="0" indent="0">
              <a:buNone/>
            </a:pPr>
            <a:r>
              <a:rPr lang="en-US" sz="4000" dirty="0"/>
              <a:t>O Clement, O loving, O sweet Virgin Mary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Leader:          </a:t>
            </a:r>
            <a:r>
              <a:rPr lang="en-US" sz="4000" dirty="0" smtClean="0"/>
              <a:t>Pray </a:t>
            </a:r>
            <a:r>
              <a:rPr lang="en-US" sz="4000" dirty="0"/>
              <a:t>for us, O holy Mother of God</a:t>
            </a:r>
          </a:p>
          <a:p>
            <a:pPr marL="0" indent="0">
              <a:buNone/>
            </a:pPr>
            <a:r>
              <a:rPr lang="en-US" sz="4000" dirty="0"/>
              <a:t>Response:    That we may be </a:t>
            </a:r>
            <a:r>
              <a:rPr lang="en-US" sz="4000" dirty="0" smtClean="0"/>
              <a:t>made worthy </a:t>
            </a:r>
            <a:r>
              <a:rPr lang="en-US" sz="4000" dirty="0"/>
              <a:t>of the promises of Christ.    </a:t>
            </a:r>
            <a:r>
              <a:rPr lang="en-US" sz="4000" dirty="0" smtClean="0"/>
              <a:t>        .                                                                                                               Amen</a:t>
            </a:r>
            <a:endParaRPr lang="en-US" sz="40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8935" y="1189068"/>
            <a:ext cx="921566" cy="436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7" y="261313"/>
            <a:ext cx="1963448" cy="34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3700" y="9525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 of Consecration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886" y="2158999"/>
            <a:ext cx="10909300" cy="47700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O God, whose only begotten Son, </a:t>
            </a:r>
          </a:p>
          <a:p>
            <a:pPr marL="0" indent="0">
              <a:buNone/>
            </a:pPr>
            <a:r>
              <a:rPr lang="en-US" sz="3200" dirty="0"/>
              <a:t>by His life, death, and resurrection, </a:t>
            </a:r>
          </a:p>
          <a:p>
            <a:pPr marL="0" indent="0">
              <a:buNone/>
            </a:pPr>
            <a:r>
              <a:rPr lang="en-US" sz="3200" dirty="0"/>
              <a:t>has purchased for us the rewards of eternal salvation. </a:t>
            </a:r>
          </a:p>
          <a:p>
            <a:pPr marL="0" indent="0">
              <a:buNone/>
            </a:pPr>
            <a:r>
              <a:rPr lang="en-US" sz="3200" dirty="0"/>
              <a:t>Grant we beseech Thee </a:t>
            </a:r>
          </a:p>
          <a:p>
            <a:pPr marL="0" indent="0">
              <a:buNone/>
            </a:pPr>
            <a:r>
              <a:rPr lang="en-US" sz="3200" dirty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/>
              <a:t>and obtain what they promise, </a:t>
            </a:r>
          </a:p>
          <a:p>
            <a:pPr marL="0" indent="0">
              <a:buNone/>
            </a:pPr>
            <a:r>
              <a:rPr lang="en-US" sz="3200" dirty="0"/>
              <a:t>through Christ our Lord.   Amen.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1155" y="1227019"/>
            <a:ext cx="948545" cy="4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613900" y="635000"/>
            <a:ext cx="1460500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158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Circles of Rosary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Closing Prayer</a:t>
            </a:r>
            <a:endParaRPr lang="en-US" sz="4000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638" y="2219325"/>
            <a:ext cx="12037217" cy="435133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12800" dirty="0" smtClean="0"/>
              <a:t>Thank </a:t>
            </a:r>
            <a:r>
              <a:rPr lang="en-US" sz="12800" dirty="0"/>
              <a:t>you, Lord, for holding us in the palms of your hands.</a:t>
            </a:r>
          </a:p>
          <a:p>
            <a:pPr marL="0" indent="0" algn="ctr">
              <a:buNone/>
            </a:pPr>
            <a:r>
              <a:rPr lang="en-US" sz="12800" dirty="0"/>
              <a:t>Thank you for blessing our teachers </a:t>
            </a:r>
          </a:p>
          <a:p>
            <a:pPr marL="0" indent="0" algn="ctr">
              <a:buNone/>
            </a:pPr>
            <a:r>
              <a:rPr lang="en-US" sz="12800" dirty="0"/>
              <a:t>who teach us to be the best in our </a:t>
            </a:r>
            <a:r>
              <a:rPr lang="en-US" sz="12800" dirty="0" smtClean="0"/>
              <a:t>school works </a:t>
            </a:r>
            <a:r>
              <a:rPr lang="en-US" sz="12800" dirty="0" smtClean="0"/>
              <a:t>and</a:t>
            </a:r>
            <a:endParaRPr lang="en-US" sz="12800" dirty="0"/>
          </a:p>
          <a:p>
            <a:pPr marL="0" indent="0" algn="ctr">
              <a:buNone/>
            </a:pPr>
            <a:r>
              <a:rPr lang="en-US" sz="12800" dirty="0"/>
              <a:t> who help us to live and grow with our faith.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12800" b="1" dirty="0"/>
              <a:t>Peace and love around the world starts with you and me</a:t>
            </a:r>
            <a:r>
              <a:rPr lang="en-US" sz="12800" dirty="0"/>
              <a:t>. </a:t>
            </a:r>
          </a:p>
          <a:p>
            <a:pPr marL="0" indent="0" algn="ctr">
              <a:buNone/>
            </a:pPr>
            <a:r>
              <a:rPr lang="en-US" sz="12800" dirty="0"/>
              <a:t>Help us to be peacemakers in the name of God.</a:t>
            </a:r>
          </a:p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In </a:t>
            </a:r>
            <a:r>
              <a:rPr lang="en-US" sz="8000" dirty="0"/>
              <a:t>the name of the Father, of the Son, and of the Holy Spirit.  Amen</a:t>
            </a:r>
            <a:endParaRPr lang="en-US" sz="8000" dirty="0" smtClean="0"/>
          </a:p>
          <a:p>
            <a:pPr marL="0" indent="0" algn="ctr">
              <a:buNone/>
            </a:pPr>
            <a:r>
              <a:rPr lang="en-US" sz="4800" dirty="0" smtClean="0"/>
              <a:t>All Copyrights reserved     </a:t>
            </a:r>
            <a:endParaRPr lang="en-US" sz="48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6177" y="1058862"/>
            <a:ext cx="1276608" cy="6048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7200" y="4572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School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30300" y="11049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1358900" y="241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Family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60600" y="368300"/>
            <a:ext cx="1206500" cy="111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03300"/>
            <a:ext cx="5435600" cy="5926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3500" b="1" dirty="0" smtClean="0"/>
              <a:t>Let there be </a:t>
            </a:r>
            <a:r>
              <a:rPr lang="en-US" sz="3500" b="1" dirty="0"/>
              <a:t>peace on earth </a:t>
            </a:r>
            <a:endParaRPr lang="en-US" sz="3500" b="1" dirty="0" smtClean="0"/>
          </a:p>
          <a:p>
            <a:pPr marL="0" indent="0" algn="just">
              <a:buNone/>
            </a:pPr>
            <a:r>
              <a:rPr lang="en-US" sz="3900" dirty="0" smtClean="0"/>
              <a:t>and </a:t>
            </a:r>
            <a:r>
              <a:rPr lang="en-US" sz="3900" dirty="0"/>
              <a:t>let it begin with me</a:t>
            </a:r>
          </a:p>
          <a:p>
            <a:pPr marL="0" indent="0" algn="just">
              <a:buNone/>
            </a:pPr>
            <a:r>
              <a:rPr lang="en-US" sz="3200" dirty="0"/>
              <a:t>Let there be peace on earth, </a:t>
            </a:r>
            <a:endParaRPr lang="en-US" sz="3200" dirty="0" smtClean="0"/>
          </a:p>
          <a:p>
            <a:pPr marL="0" indent="0" algn="just">
              <a:buNone/>
            </a:pPr>
            <a:r>
              <a:rPr lang="en-US" sz="3200" dirty="0" smtClean="0"/>
              <a:t>the </a:t>
            </a:r>
            <a:r>
              <a:rPr lang="en-US" sz="3200" dirty="0"/>
              <a:t>peace that was meant to be</a:t>
            </a:r>
          </a:p>
          <a:p>
            <a:pPr marL="0" indent="0">
              <a:buNone/>
            </a:pPr>
            <a:r>
              <a:rPr lang="en-US" sz="3200" dirty="0"/>
              <a:t>       With God as our Father,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       children </a:t>
            </a:r>
            <a:r>
              <a:rPr lang="en-US" sz="3200" dirty="0"/>
              <a:t>all are we</a:t>
            </a:r>
          </a:p>
          <a:p>
            <a:pPr marL="0" indent="0">
              <a:buNone/>
            </a:pPr>
            <a:r>
              <a:rPr lang="en-US" sz="3200" dirty="0" smtClean="0"/>
              <a:t>Let </a:t>
            </a:r>
            <a:r>
              <a:rPr lang="en-US" sz="3200" dirty="0"/>
              <a:t>us walk with each other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in </a:t>
            </a:r>
            <a:r>
              <a:rPr lang="en-US" sz="3200" dirty="0"/>
              <a:t>perfect harmony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2" name="Picture 1" descr="rosa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3281" y="631825"/>
            <a:ext cx="982663" cy="56146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515100" y="288192"/>
            <a:ext cx="5448300" cy="609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peace begin with me,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the moment now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every step I take,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my solemn vow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To take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and live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in peace eternally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there be peace on earth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it begin with me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Jill Jackson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Miller-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39" y="3338146"/>
            <a:ext cx="682353" cy="1213072"/>
          </a:xfrm>
          <a:prstGeom prst="rect">
            <a:avLst/>
          </a:prstGeom>
        </p:spPr>
      </p:pic>
      <p:pic>
        <p:nvPicPr>
          <p:cNvPr id="9" name="let there be peace on eart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1045" y="262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495274" y="9050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9580" y="1193801"/>
            <a:ext cx="986095" cy="467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66810"/>
            <a:ext cx="5562600" cy="1325563"/>
          </a:xfrm>
        </p:spPr>
        <p:txBody>
          <a:bodyPr/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0199" y="850900"/>
            <a:ext cx="5210175" cy="57699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He ascended into heaven </a:t>
            </a:r>
          </a:p>
          <a:p>
            <a:pPr marL="0" indent="0">
              <a:buNone/>
            </a:pPr>
            <a:r>
              <a:rPr lang="en-US" dirty="0" smtClean="0"/>
              <a:t>and is seated at the right hand </a:t>
            </a:r>
          </a:p>
          <a:p>
            <a:pPr marL="0" indent="0">
              <a:buNone/>
            </a:pPr>
            <a:r>
              <a:rPr lang="en-US" dirty="0" smtClean="0"/>
              <a:t>of God the Father Almighty.</a:t>
            </a:r>
          </a:p>
          <a:p>
            <a:pPr marL="0" indent="0" algn="just">
              <a:buNone/>
            </a:pPr>
            <a:r>
              <a:rPr lang="en-US" dirty="0" smtClean="0"/>
              <a:t>From there, He will come again </a:t>
            </a:r>
          </a:p>
          <a:p>
            <a:pPr marL="0" indent="0" algn="just">
              <a:buNone/>
            </a:pPr>
            <a:r>
              <a:rPr lang="en-US" dirty="0" smtClean="0"/>
              <a:t>to judge the living and the dead.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 believe in the Holy Spirit, </a:t>
            </a:r>
          </a:p>
          <a:p>
            <a:pPr marL="0" indent="0" algn="just">
              <a:buNone/>
            </a:pPr>
            <a:r>
              <a:rPr lang="en-US" dirty="0" smtClean="0"/>
              <a:t>the holy Catholic Church, </a:t>
            </a:r>
          </a:p>
          <a:p>
            <a:pPr marL="0" indent="0" algn="just">
              <a:buNone/>
            </a:pPr>
            <a:r>
              <a:rPr lang="en-US" dirty="0" smtClean="0"/>
              <a:t>the communion of saints, </a:t>
            </a:r>
          </a:p>
          <a:p>
            <a:pPr marL="0" indent="0" algn="just">
              <a:buNone/>
            </a:pPr>
            <a:r>
              <a:rPr lang="en-US" dirty="0" smtClean="0"/>
              <a:t>the forgiveness of sins, </a:t>
            </a:r>
          </a:p>
          <a:p>
            <a:pPr marL="0" indent="0" algn="just">
              <a:buNone/>
            </a:pPr>
            <a:r>
              <a:rPr lang="en-US" dirty="0" smtClean="0"/>
              <a:t>the resurrection of the body, </a:t>
            </a:r>
          </a:p>
          <a:p>
            <a:pPr marL="0" indent="0" algn="just">
              <a:buNone/>
            </a:pPr>
            <a:r>
              <a:rPr lang="en-US" dirty="0" smtClean="0"/>
              <a:t>and life everlasting.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700" y="1957363"/>
            <a:ext cx="5727700" cy="506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God, The Father Almighty, creator of heaven and earth,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in Jesus Christ, his only Son,     our Lord,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was conceived by the Holy Spirit,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born of the Virgin Mary,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Suffered under Pontius Pilate,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crucified, died, and was buried.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descended into hell;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third day,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rose again from the dead;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99100" y="863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Our Father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036763"/>
            <a:ext cx="11442700" cy="5492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Our Father, who art in Heaven, </a:t>
            </a:r>
          </a:p>
          <a:p>
            <a:pPr marL="0" indent="0" algn="ctr">
              <a:buNone/>
            </a:pPr>
            <a:r>
              <a:rPr lang="en-US" dirty="0"/>
              <a:t>Hallowed be thy name.</a:t>
            </a:r>
          </a:p>
          <a:p>
            <a:pPr marL="0" indent="0" algn="ctr">
              <a:buNone/>
            </a:pPr>
            <a:r>
              <a:rPr lang="en-US" dirty="0"/>
              <a:t>Thy kingdom come, thy will be done, </a:t>
            </a:r>
          </a:p>
          <a:p>
            <a:pPr marL="0" indent="0" algn="ctr">
              <a:buNone/>
            </a:pPr>
            <a:r>
              <a:rPr lang="en-US" dirty="0"/>
              <a:t>on earth as it is in Heaven.</a:t>
            </a:r>
          </a:p>
          <a:p>
            <a:pPr marL="0" indent="0" algn="ctr">
              <a:buNone/>
            </a:pPr>
            <a:r>
              <a:rPr lang="en-US" dirty="0"/>
              <a:t>Give us this day our daily bread, </a:t>
            </a:r>
          </a:p>
          <a:p>
            <a:pPr marL="0" indent="0" algn="ctr">
              <a:buNone/>
            </a:pPr>
            <a:r>
              <a:rPr lang="en-US" dirty="0"/>
              <a:t>and forgive us our trespasses,</a:t>
            </a:r>
          </a:p>
          <a:p>
            <a:pPr marL="0" indent="0" algn="ctr">
              <a:buNone/>
            </a:pPr>
            <a:r>
              <a:rPr lang="en-US" dirty="0"/>
              <a:t>As we forgive those who trespass against us</a:t>
            </a:r>
          </a:p>
          <a:p>
            <a:pPr marL="0" indent="0" algn="ctr">
              <a:buNone/>
            </a:pPr>
            <a:r>
              <a:rPr lang="en-US" dirty="0"/>
              <a:t>And lead us not into temptation</a:t>
            </a:r>
          </a:p>
          <a:p>
            <a:pPr marL="0" indent="0" algn="ctr">
              <a:buNone/>
            </a:pPr>
            <a:r>
              <a:rPr lang="en-US" dirty="0"/>
              <a:t>But deliver us from evil</a:t>
            </a:r>
            <a:r>
              <a:rPr lang="en-US" dirty="0" smtClean="0"/>
              <a:t>.   Amen</a:t>
            </a:r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8791" y="1026483"/>
            <a:ext cx="845337" cy="4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1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136900" y="9652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6" name="Oval 5"/>
          <p:cNvSpPr/>
          <p:nvPr/>
        </p:nvSpPr>
        <p:spPr>
          <a:xfrm>
            <a:off x="6197600" y="842818"/>
            <a:ext cx="5791200" cy="530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9725"/>
            <a:ext cx="6997700" cy="1325563"/>
          </a:xfrm>
        </p:spPr>
        <p:txBody>
          <a:bodyPr/>
          <a:lstStyle/>
          <a:p>
            <a:pPr algn="ctr"/>
            <a:r>
              <a:rPr lang="en-US" dirty="0"/>
              <a:t>Hail Mary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181693"/>
            <a:ext cx="6121400" cy="467630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sz="4000" dirty="0" smtClean="0"/>
              <a:t>The Lord is with thee.</a:t>
            </a:r>
          </a:p>
          <a:p>
            <a:pPr marL="0" indent="0" algn="ctr">
              <a:buNone/>
            </a:pPr>
            <a:r>
              <a:rPr lang="en-US" sz="4000" dirty="0" smtClean="0"/>
              <a:t>Blessed are thou amongst women, </a:t>
            </a:r>
          </a:p>
          <a:p>
            <a:pPr marL="0" indent="0" algn="ctr">
              <a:buNone/>
            </a:pPr>
            <a:r>
              <a:rPr lang="en-US" sz="4000" dirty="0" smtClean="0"/>
              <a:t>And blessed is the fruit of thy womb, Jesus.</a:t>
            </a:r>
          </a:p>
          <a:p>
            <a:pPr marL="0" indent="0" algn="ctr">
              <a:buNone/>
            </a:pPr>
            <a:r>
              <a:rPr lang="en-US" sz="4000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sz="4000" dirty="0" smtClean="0"/>
              <a:t>Pray for us sinners</a:t>
            </a:r>
          </a:p>
          <a:p>
            <a:pPr marL="0" indent="0" algn="ctr">
              <a:buNone/>
            </a:pPr>
            <a:r>
              <a:rPr lang="en-US" sz="4000" dirty="0" smtClean="0"/>
              <a:t>Now and until the hour of death.</a:t>
            </a:r>
          </a:p>
          <a:p>
            <a:pPr marL="0" indent="0" algn="ctr">
              <a:buNone/>
            </a:pPr>
            <a:r>
              <a:rPr lang="en-US" sz="4000" dirty="0" smtClean="0"/>
              <a:t>Amen.</a:t>
            </a:r>
            <a:endParaRPr lang="en-US" sz="40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8386" y="1255083"/>
            <a:ext cx="943069" cy="446717"/>
          </a:xfrm>
          <a:prstGeom prst="rect">
            <a:avLst/>
          </a:prstGeom>
        </p:spPr>
      </p:pic>
      <p:pic>
        <p:nvPicPr>
          <p:cNvPr id="5" name="Picture 4" descr="1438426608068 crown roses M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00" y="1397000"/>
            <a:ext cx="3263900" cy="43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08600" y="1003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Glory Be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1400"/>
            <a:ext cx="10515600" cy="436693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/>
              <a:t>Glory be to the Father, </a:t>
            </a:r>
          </a:p>
          <a:p>
            <a:pPr marL="0" indent="0" algn="ctr">
              <a:buNone/>
            </a:pPr>
            <a:r>
              <a:rPr lang="en-US" sz="4000" dirty="0"/>
              <a:t>And to the Son, </a:t>
            </a:r>
          </a:p>
          <a:p>
            <a:pPr marL="0" indent="0" algn="ctr">
              <a:buNone/>
            </a:pPr>
            <a:r>
              <a:rPr lang="en-US" sz="4000" dirty="0"/>
              <a:t>And to the Holy Spirit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As it was in the beginning, </a:t>
            </a:r>
          </a:p>
          <a:p>
            <a:pPr marL="0" indent="0" algn="ctr">
              <a:buNone/>
            </a:pPr>
            <a:r>
              <a:rPr lang="en-US" sz="4000" dirty="0"/>
              <a:t>Is now, and ever shall be</a:t>
            </a:r>
          </a:p>
          <a:p>
            <a:pPr marL="0" indent="0" algn="ctr">
              <a:buNone/>
            </a:pPr>
            <a:r>
              <a:rPr lang="en-US" sz="4000" dirty="0"/>
              <a:t>World without end.</a:t>
            </a:r>
          </a:p>
          <a:p>
            <a:pPr marL="0" indent="0" algn="ctr">
              <a:buNone/>
            </a:pPr>
            <a:r>
              <a:rPr lang="en-US" sz="4000" dirty="0"/>
              <a:t>Amen.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2755" y="1296109"/>
            <a:ext cx="974545" cy="46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0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22900" y="1066800"/>
            <a:ext cx="1409700" cy="124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Fatima Prayer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912" y="2738065"/>
            <a:ext cx="10515600" cy="5873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 my Jesus, </a:t>
            </a:r>
          </a:p>
          <a:p>
            <a:pPr marL="0" indent="0" algn="ctr">
              <a:buNone/>
            </a:pPr>
            <a:r>
              <a:rPr lang="en-US" sz="4000" dirty="0"/>
              <a:t>Forgive us our sins,</a:t>
            </a:r>
          </a:p>
          <a:p>
            <a:pPr marL="0" indent="0" algn="ctr">
              <a:buNone/>
            </a:pPr>
            <a:r>
              <a:rPr lang="en-US" sz="4000" dirty="0"/>
              <a:t>Save us from the fires of hell,</a:t>
            </a:r>
          </a:p>
          <a:p>
            <a:pPr marL="0" indent="0" algn="ctr">
              <a:buNone/>
            </a:pPr>
            <a:r>
              <a:rPr lang="en-US" sz="4000" dirty="0"/>
              <a:t>Lead all souls to Heaven,</a:t>
            </a:r>
          </a:p>
          <a:p>
            <a:pPr marL="0" indent="0" algn="ctr">
              <a:buNone/>
            </a:pPr>
            <a:r>
              <a:rPr lang="en-US" sz="4000" dirty="0"/>
              <a:t>Especially those who need  most of thy mercy.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5759" y="1346201"/>
            <a:ext cx="1115388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6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0" y="965200"/>
            <a:ext cx="5943600" cy="56515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97" y="2628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First Glorious Mystery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32" y="1825625"/>
            <a:ext cx="5698843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The Resurrection</a:t>
            </a:r>
          </a:p>
          <a:p>
            <a:pPr marL="0" indent="0">
              <a:buNone/>
            </a:pPr>
            <a:r>
              <a:rPr lang="en-US" sz="3200" dirty="0" smtClean="0"/>
              <a:t>Obtain </a:t>
            </a:r>
            <a:r>
              <a:rPr lang="en-US" sz="3200" dirty="0"/>
              <a:t>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/>
              <a:t>to rise and walk in the newness of life the Risen Lord </a:t>
            </a:r>
            <a:r>
              <a:rPr lang="en-US" sz="3200" dirty="0"/>
              <a:t>shares with us and insures us </a:t>
            </a:r>
            <a:r>
              <a:rPr lang="en-US" sz="3200" b="1" dirty="0"/>
              <a:t>a glorious resurrection on the last day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66" y="1602183"/>
            <a:ext cx="3631334" cy="4354118"/>
          </a:xfrm>
          <a:prstGeom prst="rect">
            <a:avLst/>
          </a:prstGeom>
        </p:spPr>
      </p:pic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9810" y="1027113"/>
            <a:ext cx="920940" cy="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48400" y="11557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525"/>
            <a:ext cx="11391900" cy="12539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Second Glorious Mystery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11338"/>
            <a:ext cx="6267450" cy="48708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The Ascension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/>
              <a:t>Obtain for us, dearest Mother, from your Divine Son, the grace and power of the Holy Spirit</a:t>
            </a:r>
          </a:p>
          <a:p>
            <a:pPr marL="0" indent="0">
              <a:buNone/>
            </a:pPr>
            <a:r>
              <a:rPr lang="en-US" sz="3200" b="1" dirty="0"/>
              <a:t>to set our hearts on the realities of Heaven </a:t>
            </a:r>
            <a:r>
              <a:rPr lang="en-US" sz="3200" dirty="0"/>
              <a:t>where your Son has gone to prepare a place for us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98" y="1653275"/>
            <a:ext cx="3261001" cy="434087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2226" y="1239147"/>
            <a:ext cx="996543" cy="4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23000" y="10795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03" y="3908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Third Glorious Mystery	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90" y="1866900"/>
            <a:ext cx="6278210" cy="456074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4000" b="1" dirty="0"/>
              <a:t>The Coming of the Holy Spirit</a:t>
            </a:r>
          </a:p>
          <a:p>
            <a:pPr marL="0" indent="0">
              <a:buNone/>
            </a:pPr>
            <a:r>
              <a:rPr lang="en-US" sz="4000" dirty="0" smtClean="0"/>
              <a:t>Obtain </a:t>
            </a:r>
            <a:r>
              <a:rPr lang="en-US" sz="4000" dirty="0"/>
              <a:t>for us, dearest Mother, from your Divine Son, </a:t>
            </a:r>
            <a:r>
              <a:rPr lang="en-US" sz="4000" dirty="0">
                <a:latin typeface="Calibri" charset="0"/>
              </a:rPr>
              <a:t>the grace and power of the Holy Spirit </a:t>
            </a:r>
          </a:p>
          <a:p>
            <a:pPr marL="0" indent="0">
              <a:buNone/>
            </a:pPr>
            <a:r>
              <a:rPr lang="en-US" sz="4000" b="1" dirty="0">
                <a:latin typeface="Calibri" charset="0"/>
              </a:rPr>
              <a:t>to have </a:t>
            </a:r>
            <a:r>
              <a:rPr lang="en-US" sz="4000" b="1" dirty="0"/>
              <a:t>an abundant share in the graces, gifts, and fruits of the Holy Spirit</a:t>
            </a:r>
            <a:r>
              <a:rPr lang="en-US" sz="4000" b="1" dirty="0" smtClean="0"/>
              <a:t>.</a:t>
            </a:r>
          </a:p>
          <a:p>
            <a:pPr marL="0" indent="0">
              <a:buNone/>
            </a:pPr>
            <a:r>
              <a:rPr lang="en-US" sz="4000" dirty="0" smtClean="0"/>
              <a:t>Intentions_______________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5" y="1546457"/>
            <a:ext cx="3101335" cy="443524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1588" y="1098621"/>
            <a:ext cx="942975" cy="56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4BF799C159D4DADAA186695BF571E" ma:contentTypeVersion="3" ma:contentTypeDescription="Create a new document." ma:contentTypeScope="" ma:versionID="5ecd27849fecc3f95c485323fd64fd37">
  <xsd:schema xmlns:xsd="http://www.w3.org/2001/XMLSchema" xmlns:xs="http://www.w3.org/2001/XMLSchema" xmlns:p="http://schemas.microsoft.com/office/2006/metadata/properties" xmlns:ns1="http://schemas.microsoft.com/sharepoint/v3" xmlns:ns2="de652f4f-638e-4be2-b3d4-904fa52ab5dd" targetNamespace="http://schemas.microsoft.com/office/2006/metadata/properties" ma:root="true" ma:fieldsID="a20890e6f35656bbad5c17832f249860" ns1:_="" ns2:_="">
    <xsd:import namespace="http://schemas.microsoft.com/sharepoint/v3"/>
    <xsd:import namespace="de652f4f-638e-4be2-b3d4-904fa52ab5d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onth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2f4f-638e-4be2-b3d4-904fa52ab5dd" elementFormDefault="qualified">
    <xsd:import namespace="http://schemas.microsoft.com/office/2006/documentManagement/types"/>
    <xsd:import namespace="http://schemas.microsoft.com/office/infopath/2007/PartnerControls"/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Year xmlns="de652f4f-638e-4be2-b3d4-904fa52ab5dd" xsi:nil="true"/>
    <Month xmlns="de652f4f-638e-4be2-b3d4-904fa52ab5dd" xsi:nil="true"/>
  </documentManagement>
</p:properties>
</file>

<file path=customXml/itemProps1.xml><?xml version="1.0" encoding="utf-8"?>
<ds:datastoreItem xmlns:ds="http://schemas.openxmlformats.org/officeDocument/2006/customXml" ds:itemID="{75EB73EB-2122-4332-A844-B1D09297F54D}"/>
</file>

<file path=customXml/itemProps2.xml><?xml version="1.0" encoding="utf-8"?>
<ds:datastoreItem xmlns:ds="http://schemas.openxmlformats.org/officeDocument/2006/customXml" ds:itemID="{75062AEE-3FBC-4798-A3FB-01475213D6AB}"/>
</file>

<file path=customXml/itemProps3.xml><?xml version="1.0" encoding="utf-8"?>
<ds:datastoreItem xmlns:ds="http://schemas.openxmlformats.org/officeDocument/2006/customXml" ds:itemID="{F276DBFF-81C2-497D-AC8B-88EA3D0109A7}"/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1094</Words>
  <Application>Microsoft Office PowerPoint</Application>
  <PresentationFormat>Custom</PresentationFormat>
  <Paragraphs>174</Paragraphs>
  <Slides>15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                The Circles of Rosary         Opening               Prayer   </vt:lpstr>
      <vt:lpstr>The Apostles’ Creed </vt:lpstr>
      <vt:lpstr>Our Father </vt:lpstr>
      <vt:lpstr>Hail Mary </vt:lpstr>
      <vt:lpstr>Glory Be  </vt:lpstr>
      <vt:lpstr>Fatima Prayer </vt:lpstr>
      <vt:lpstr>The First Glorious Mystery </vt:lpstr>
      <vt:lpstr>The Second Glorious Mystery</vt:lpstr>
      <vt:lpstr>The Third Glorious Mystery  </vt:lpstr>
      <vt:lpstr>The Fourth Glorious Mystery</vt:lpstr>
      <vt:lpstr>The Fifth Glorious Mystery </vt:lpstr>
      <vt:lpstr>Hail Holy Queen </vt:lpstr>
      <vt:lpstr>Act of Consecration </vt:lpstr>
      <vt:lpstr>The Circles of Rosary  Closing Prayer</vt:lpstr>
      <vt:lpstr>PowerPoint Presentation</vt:lpstr>
    </vt:vector>
  </TitlesOfParts>
  <Company>Dufferin-Peel 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Prayer</dc:title>
  <dc:creator>Cora Bryce Circles of Rosary;pictures by;Dias, Blossom</dc:creator>
  <cp:lastModifiedBy>remote</cp:lastModifiedBy>
  <cp:revision>82</cp:revision>
  <dcterms:created xsi:type="dcterms:W3CDTF">2014-11-12T19:37:58Z</dcterms:created>
  <dcterms:modified xsi:type="dcterms:W3CDTF">2018-01-12T17:34:53Z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0x010100E804BF799C159D4DADAA186695BF571E</vt:lpwstr>
  </property>
</Properties>
</file>