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F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02800" y="368300"/>
            <a:ext cx="12827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600" y="145474"/>
            <a:ext cx="6907645" cy="1340426"/>
          </a:xfrm>
          <a:effectLst>
            <a:softEdge rad="0"/>
          </a:effectLst>
        </p:spPr>
        <p:txBody>
          <a:bodyPr>
            <a:normAutofit/>
          </a:bodyPr>
          <a:lstStyle/>
          <a:p>
            <a:r>
              <a:rPr lang="en-US" sz="4400" dirty="0" smtClean="0"/>
              <a:t>The Circles of Rosary  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600" dirty="0" smtClean="0"/>
              <a:t> </a:t>
            </a:r>
            <a:r>
              <a:rPr lang="en-US" sz="2000" dirty="0" smtClean="0"/>
              <a:t>Opening                    </a:t>
            </a:r>
            <a:r>
              <a:rPr lang="en-US" sz="2000" dirty="0" smtClean="0"/>
              <a:t>Prayer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22501"/>
            <a:ext cx="11315700" cy="46355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In the name of the Father, of the Son, and of the Holy Spirit.</a:t>
            </a:r>
          </a:p>
          <a:p>
            <a:endParaRPr lang="en-US" sz="1200" dirty="0" smtClean="0"/>
          </a:p>
          <a:p>
            <a:r>
              <a:rPr lang="en-US" sz="3600" dirty="0" smtClean="0"/>
              <a:t>Bless us, O Lord, Jesus Christ, Mother Mary, </a:t>
            </a:r>
          </a:p>
          <a:p>
            <a:r>
              <a:rPr lang="en-US" sz="3600" dirty="0" smtClean="0"/>
              <a:t>St. John Paul II, and St. Teresa of Calcutta, our peace models, </a:t>
            </a:r>
          </a:p>
          <a:p>
            <a:r>
              <a:rPr lang="en-US" sz="3600" dirty="0" smtClean="0"/>
              <a:t>that today in our class we may willingly strive </a:t>
            </a:r>
          </a:p>
          <a:p>
            <a:r>
              <a:rPr lang="en-US" sz="3600" b="1" dirty="0" smtClean="0"/>
              <a:t>To give and receive peace</a:t>
            </a:r>
          </a:p>
          <a:p>
            <a:r>
              <a:rPr lang="en-US" sz="3600" b="1" dirty="0" smtClean="0"/>
              <a:t>To keep a happy and rewarding teaching class</a:t>
            </a:r>
          </a:p>
          <a:p>
            <a:r>
              <a:rPr lang="en-US" sz="3500" b="1" dirty="0" smtClean="0"/>
              <a:t>To show the love of God in all our thoughts and actions every day.</a:t>
            </a:r>
            <a:r>
              <a:rPr lang="en-US" sz="3500" dirty="0" smtClean="0"/>
              <a:t>  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Amen</a:t>
            </a:r>
          </a:p>
          <a:p>
            <a:r>
              <a:rPr lang="en-US" sz="1300" smtClean="0"/>
              <a:t>All Copyrights </a:t>
            </a:r>
            <a:r>
              <a:rPr lang="en-US" sz="1300" dirty="0" smtClean="0"/>
              <a:t>reserved</a:t>
            </a:r>
          </a:p>
          <a:p>
            <a:endParaRPr lang="en-US" sz="32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28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8268" y="749300"/>
            <a:ext cx="1068916" cy="571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11300" y="241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Family</a:t>
            </a:r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1270000" y="10287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647700" y="419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School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remote\Pictures\memorial urns\20180112_114942 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45" y="927636"/>
            <a:ext cx="783091" cy="11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46800" y="11557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191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25624"/>
            <a:ext cx="59563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Jesus is Transfigured on</a:t>
            </a:r>
          </a:p>
          <a:p>
            <a:pPr marL="0" indent="0">
              <a:buNone/>
            </a:pPr>
            <a:r>
              <a:rPr lang="en-US" sz="3600" b="1" dirty="0" smtClean="0"/>
              <a:t>Mt. Tabor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</a:t>
            </a:r>
          </a:p>
          <a:p>
            <a:pPr marL="0" indent="0">
              <a:buNone/>
            </a:pPr>
            <a:r>
              <a:rPr lang="en-US" sz="3600" b="1" dirty="0" smtClean="0"/>
              <a:t>to transform us into the likeness of Christ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08" y="1896490"/>
            <a:ext cx="3959692" cy="3914386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2899" y="11414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08700" y="10795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Fifth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97024"/>
            <a:ext cx="5626100" cy="4981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Jesus institutes the Holy</a:t>
            </a:r>
            <a:r>
              <a:rPr lang="en-US" sz="3600" b="1" dirty="0"/>
              <a:t> </a:t>
            </a:r>
            <a:r>
              <a:rPr lang="en-US" sz="3600" b="1" dirty="0" smtClean="0"/>
              <a:t>Eucharist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appreciate Christ’s gifts and to put them to good use in serving God.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2006600"/>
            <a:ext cx="4355763" cy="3480341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255" y="1154112"/>
            <a:ext cx="861308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72100" y="9398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290" y="238125"/>
            <a:ext cx="8701809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Hail Holy </a:t>
            </a:r>
            <a:r>
              <a:rPr lang="en-US" sz="3600" dirty="0" smtClean="0"/>
              <a:t>Queen 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026" y="1907100"/>
            <a:ext cx="9331038" cy="49509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</a:t>
            </a:r>
          </a:p>
          <a:p>
            <a:pPr marL="0" indent="0">
              <a:buNone/>
            </a:pPr>
            <a:r>
              <a:rPr lang="en-US" sz="4100" dirty="0" smtClean="0"/>
              <a:t>H</a:t>
            </a:r>
            <a:r>
              <a:rPr lang="en-US" dirty="0" smtClean="0"/>
              <a:t>ail </a:t>
            </a:r>
            <a:r>
              <a:rPr lang="en-US" dirty="0" smtClean="0"/>
              <a:t>Holy Queen, Mother of Mercy, </a:t>
            </a:r>
          </a:p>
          <a:p>
            <a:pPr marL="0" indent="0"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None/>
            </a:pPr>
            <a:r>
              <a:rPr lang="en-US" dirty="0" smtClean="0"/>
              <a:t>to thee do we send up our sighs, mourning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and weeping in this </a:t>
            </a:r>
            <a:r>
              <a:rPr lang="en-US" dirty="0" smtClean="0"/>
              <a:t>valley </a:t>
            </a:r>
            <a:r>
              <a:rPr lang="en-US" dirty="0" smtClean="0"/>
              <a:t>of tears. </a:t>
            </a:r>
          </a:p>
          <a:p>
            <a:pPr marL="0" indent="0">
              <a:buNone/>
            </a:pPr>
            <a:r>
              <a:rPr lang="en-US" dirty="0" smtClean="0"/>
              <a:t>Turn then, most gracious Advocate, </a:t>
            </a:r>
            <a:r>
              <a:rPr lang="en-US" dirty="0" err="1" smtClean="0"/>
              <a:t>thine</a:t>
            </a:r>
            <a:r>
              <a:rPr lang="en-US" dirty="0" smtClean="0"/>
              <a:t> eyes of mercy toward us, </a:t>
            </a:r>
          </a:p>
          <a:p>
            <a:pPr marL="0" indent="0"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None/>
            </a:pPr>
            <a:r>
              <a:rPr lang="en-US" dirty="0" smtClean="0"/>
              <a:t>O Clement, O loving, O sweet Virgin Mary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Leader:         </a:t>
            </a:r>
            <a:r>
              <a:rPr lang="en-US" dirty="0" smtClean="0"/>
              <a:t>Pray </a:t>
            </a:r>
            <a:r>
              <a:rPr lang="en-US" dirty="0" smtClean="0"/>
              <a:t>for us, O holy Mother of God</a:t>
            </a:r>
          </a:p>
          <a:p>
            <a:pPr marL="0" indent="0"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Christ. </a:t>
            </a:r>
            <a:r>
              <a:rPr lang="en-US" u="sng" dirty="0" smtClean="0"/>
              <a:t>Amen</a:t>
            </a:r>
            <a:endParaRPr lang="en-US" u="sng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999" y="1217612"/>
            <a:ext cx="941742" cy="446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7" y="261313"/>
            <a:ext cx="1963448" cy="34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84800" y="990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06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6154" y="1265989"/>
            <a:ext cx="920045" cy="4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537700" y="546100"/>
            <a:ext cx="1511300" cy="140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987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Circles of Rosary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Closing Prayer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56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400" dirty="0" smtClean="0"/>
          </a:p>
          <a:p>
            <a:pPr marL="0" indent="0" algn="ctr">
              <a:buNone/>
            </a:pPr>
            <a:endParaRPr lang="en-US" sz="3300" dirty="0" smtClean="0"/>
          </a:p>
          <a:p>
            <a:pPr marL="0" indent="0" algn="ctr">
              <a:buNone/>
            </a:pPr>
            <a:r>
              <a:rPr lang="en-US" sz="4600" dirty="0" smtClean="0"/>
              <a:t>Thank you, Lord, for holding us in the palms of your hands.</a:t>
            </a:r>
          </a:p>
          <a:p>
            <a:pPr marL="0" indent="0" algn="ctr">
              <a:buNone/>
            </a:pPr>
            <a:r>
              <a:rPr lang="en-US" sz="4600" dirty="0" smtClean="0"/>
              <a:t>Thank you for blessing our teachers </a:t>
            </a:r>
          </a:p>
          <a:p>
            <a:pPr marL="0" indent="0" algn="ctr">
              <a:buNone/>
            </a:pPr>
            <a:r>
              <a:rPr lang="en-US" sz="4600" dirty="0" smtClean="0"/>
              <a:t>who teach us to be the best in our school works  </a:t>
            </a:r>
          </a:p>
          <a:p>
            <a:pPr marL="0" indent="0" algn="ctr">
              <a:buNone/>
            </a:pPr>
            <a:r>
              <a:rPr lang="en-US" sz="4600" dirty="0" smtClean="0"/>
              <a:t>and</a:t>
            </a:r>
          </a:p>
          <a:p>
            <a:pPr marL="0" indent="0" algn="ctr">
              <a:buNone/>
            </a:pPr>
            <a:r>
              <a:rPr lang="en-US" sz="4600" dirty="0" smtClean="0"/>
              <a:t> who help us to live and grow with our faith.</a:t>
            </a:r>
          </a:p>
          <a:p>
            <a:pPr marL="0" indent="0" algn="ctr">
              <a:buNone/>
            </a:pPr>
            <a:endParaRPr lang="en-US" sz="3300" dirty="0" smtClean="0"/>
          </a:p>
          <a:p>
            <a:pPr marL="0" indent="0" algn="ctr">
              <a:buNone/>
            </a:pPr>
            <a:r>
              <a:rPr lang="en-US" sz="4500" b="1" dirty="0" smtClean="0"/>
              <a:t>Peace and love around the world starts with you and me. </a:t>
            </a:r>
          </a:p>
          <a:p>
            <a:pPr marL="0" indent="0" algn="ctr">
              <a:buNone/>
            </a:pPr>
            <a:r>
              <a:rPr lang="en-US" sz="4500" dirty="0" smtClean="0"/>
              <a:t>Help us to be peacemakers in the name of God.</a:t>
            </a:r>
          </a:p>
          <a:p>
            <a:pPr marL="0" indent="0" algn="ctr">
              <a:buNone/>
            </a:pPr>
            <a:r>
              <a:rPr lang="en-US" sz="4500" dirty="0" smtClean="0"/>
              <a:t>Amen.</a:t>
            </a:r>
          </a:p>
          <a:p>
            <a:pPr marL="0" indent="0" algn="ctr">
              <a:buNone/>
            </a:pPr>
            <a:r>
              <a:rPr lang="en-US" sz="2200" dirty="0" smtClean="0"/>
              <a:t>Copyrights reserved</a:t>
            </a:r>
          </a:p>
          <a:p>
            <a:pPr marL="0" indent="0" algn="ctr">
              <a:buNone/>
            </a:pPr>
            <a:endParaRPr lang="en-US" sz="4500" dirty="0" smtClean="0"/>
          </a:p>
          <a:p>
            <a:pPr marL="0" indent="0" algn="ctr">
              <a:buNone/>
            </a:pPr>
            <a:endParaRPr lang="en-US" sz="45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5009" y="939800"/>
            <a:ext cx="1206501" cy="571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9700" y="1130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1676400" y="381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Family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787400" y="495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School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30500" y="212017"/>
            <a:ext cx="120650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99" y="295829"/>
            <a:ext cx="5549900" cy="63373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12800" b="1" dirty="0" smtClean="0"/>
          </a:p>
          <a:p>
            <a:pPr marL="0" indent="0" algn="just">
              <a:buNone/>
            </a:pPr>
            <a:endParaRPr lang="en-US" sz="4800" b="1" dirty="0" smtClean="0"/>
          </a:p>
          <a:p>
            <a:pPr marL="0" indent="0" algn="just">
              <a:buNone/>
            </a:pPr>
            <a:r>
              <a:rPr lang="en-US" sz="12800" b="1" dirty="0" smtClean="0"/>
              <a:t>Let there be peace on earth </a:t>
            </a:r>
          </a:p>
          <a:p>
            <a:pPr marL="0" indent="0" algn="just">
              <a:buNone/>
            </a:pPr>
            <a:r>
              <a:rPr lang="en-US" sz="12800" dirty="0" smtClean="0"/>
              <a:t>and let it begin with me</a:t>
            </a:r>
          </a:p>
          <a:p>
            <a:pPr marL="0" indent="0" algn="just">
              <a:buNone/>
            </a:pPr>
            <a:endParaRPr lang="en-US" sz="11200" dirty="0" smtClean="0"/>
          </a:p>
          <a:p>
            <a:pPr marL="0" indent="0" algn="just">
              <a:buNone/>
            </a:pPr>
            <a:r>
              <a:rPr lang="en-US" sz="12800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sz="12800" dirty="0" smtClean="0"/>
              <a:t>the peace that was meant to be</a:t>
            </a:r>
          </a:p>
          <a:p>
            <a:pPr marL="0" indent="0">
              <a:buNone/>
            </a:pPr>
            <a:r>
              <a:rPr lang="en-US" sz="8600" dirty="0" smtClean="0"/>
              <a:t>       </a:t>
            </a:r>
          </a:p>
          <a:p>
            <a:pPr marL="0" indent="0">
              <a:buNone/>
            </a:pPr>
            <a:r>
              <a:rPr lang="en-US" sz="12800" dirty="0" smtClean="0"/>
              <a:t>With God as our Father, </a:t>
            </a:r>
          </a:p>
          <a:p>
            <a:pPr marL="0" indent="0">
              <a:buNone/>
            </a:pPr>
            <a:r>
              <a:rPr lang="en-US" sz="12800" dirty="0" smtClean="0"/>
              <a:t>     children all are we</a:t>
            </a:r>
          </a:p>
          <a:p>
            <a:pPr marL="0" indent="0">
              <a:buNone/>
            </a:pPr>
            <a:r>
              <a:rPr lang="en-US" sz="8000" dirty="0" smtClean="0"/>
              <a:t> </a:t>
            </a:r>
            <a:r>
              <a:rPr lang="en-US" sz="12800" dirty="0" smtClean="0"/>
              <a:t>Let us walk with each other </a:t>
            </a:r>
          </a:p>
          <a:p>
            <a:pPr marL="0" indent="0">
              <a:buNone/>
            </a:pPr>
            <a:r>
              <a:rPr lang="en-US" sz="12800" dirty="0" smtClean="0"/>
              <a:t>     in perfect harmony</a:t>
            </a: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4338" y="523167"/>
            <a:ext cx="1018823" cy="482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15100" y="288192"/>
            <a:ext cx="5448300" cy="609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peace begin with me,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the moment now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every step I take,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my solemn vow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To take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and live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in peace eternally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there be peace on earth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it begin with me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Jill Jackson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Miller-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let there be peace on ear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396167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562883"/>
            <a:ext cx="682353" cy="12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324100" y="800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15900"/>
            <a:ext cx="5549900" cy="1325563"/>
          </a:xfrm>
        </p:spPr>
        <p:txBody>
          <a:bodyPr/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300" y="1347763"/>
            <a:ext cx="5257800" cy="5281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 ascended into heaven and is seated at the right hand of God the Father Almighty.</a:t>
            </a:r>
          </a:p>
          <a:p>
            <a:pPr marL="0" indent="0" algn="just">
              <a:buNone/>
            </a:pPr>
            <a:r>
              <a:rPr lang="en-US" dirty="0" smtClean="0"/>
              <a:t>From there, He will come again to judge the living and the dead.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 believe in the Holy Spirit, the holy Catholic Church, the communion of saints, the forgiveness of sins, the resurrection of the body, and life everlasting.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0937" y="1090612"/>
            <a:ext cx="931863" cy="4414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92263"/>
            <a:ext cx="5727700" cy="506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God, The Father Almighty, creator of heaven and earth,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in Jesus Christ, his only Son,     our Lord,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was conceived by the Holy Spirit,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 of the Virgin Mary,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Suffered under Pontius Pilate,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crucified, died, and was buried.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descended into hell;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third day,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rose again from the dead;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86400" y="990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Father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045603"/>
            <a:ext cx="10833100" cy="48123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dirty="0" smtClean="0"/>
              <a:t>Hallowed be thy name.</a:t>
            </a:r>
          </a:p>
          <a:p>
            <a:pPr marL="0" indent="0" algn="ctr">
              <a:buNone/>
            </a:pPr>
            <a:r>
              <a:rPr lang="en-US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dirty="0" smtClean="0"/>
              <a:t>But deliver us from evil.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837" y="1270000"/>
            <a:ext cx="965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78100" y="10414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6197600" y="927100"/>
            <a:ext cx="5791200" cy="530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76225"/>
            <a:ext cx="5981700" cy="1325563"/>
          </a:xfrm>
        </p:spPr>
        <p:txBody>
          <a:bodyPr/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1224"/>
            <a:ext cx="5918200" cy="449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2237" y="1306512"/>
            <a:ext cx="941741" cy="446088"/>
          </a:xfrm>
          <a:prstGeom prst="rect">
            <a:avLst/>
          </a:prstGeom>
        </p:spPr>
      </p:pic>
      <p:pic>
        <p:nvPicPr>
          <p:cNvPr id="5" name="Picture 4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00" y="1388532"/>
            <a:ext cx="3225800" cy="43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8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48300" y="1003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3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4300" dirty="0" smtClean="0"/>
              <a:t>And to the Son, </a:t>
            </a:r>
          </a:p>
          <a:p>
            <a:pPr marL="0" indent="0" algn="ctr">
              <a:buNone/>
            </a:pPr>
            <a:r>
              <a:rPr lang="en-US" sz="4300" dirty="0" smtClean="0"/>
              <a:t>And to the Holy Spirit</a:t>
            </a:r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43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43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4300" dirty="0" smtClean="0"/>
              <a:t>World without end.</a:t>
            </a:r>
          </a:p>
          <a:p>
            <a:pPr marL="0" indent="0" algn="ctr">
              <a:buNone/>
            </a:pPr>
            <a:r>
              <a:rPr lang="en-US" sz="3500" dirty="0" smtClean="0"/>
              <a:t>Amen.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9899" y="12811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45100" y="1231900"/>
            <a:ext cx="1397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0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6200"/>
            <a:ext cx="10515600" cy="3560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O my Jesus, </a:t>
            </a:r>
          </a:p>
          <a:p>
            <a:pPr marL="0" indent="0" algn="ctr">
              <a:buNone/>
            </a:pPr>
            <a:r>
              <a:rPr lang="en-US" sz="40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0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0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000" dirty="0" smtClean="0"/>
              <a:t>Especially those who need  most of thy mercy.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4433" y="1587500"/>
            <a:ext cx="1072444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1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46800" y="12319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7" y="3009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First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558924"/>
            <a:ext cx="5717540" cy="504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Jesus is Baptized by John in the River Jordan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 the light of the world and </a:t>
            </a:r>
            <a:r>
              <a:rPr lang="en-US" sz="3200" dirty="0" smtClean="0"/>
              <a:t>salt of the earth </a:t>
            </a:r>
            <a:r>
              <a:rPr lang="en-US" sz="3200" b="1" dirty="0" smtClean="0"/>
              <a:t>as </a:t>
            </a:r>
            <a:r>
              <a:rPr lang="en-US" sz="3200" b="1" dirty="0"/>
              <a:t>J</a:t>
            </a:r>
            <a:r>
              <a:rPr lang="en-US" sz="3200" b="1" dirty="0" smtClean="0"/>
              <a:t>esus wants us to be.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12" y="1803401"/>
            <a:ext cx="3498988" cy="4178727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6877" y="1090612"/>
            <a:ext cx="807686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46800" y="9144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5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4824"/>
            <a:ext cx="5994400" cy="485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Jesus works his first miracle at the Wedding at Cana</a:t>
            </a:r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do whatever Jesus tells us and to go about doing good as Jesus did.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48" y="1372972"/>
            <a:ext cx="3239752" cy="4319669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855" y="1192212"/>
            <a:ext cx="861308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96000" y="13081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3" y="3908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Third Luminous Mystery</a:t>
            </a:r>
            <a:br>
              <a:rPr lang="en-US" sz="4000" dirty="0" smtClean="0"/>
            </a:b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22424"/>
            <a:ext cx="6078415" cy="4943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Jesus Proclaims the Kingdom and calls for conversion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belong to God’s kingdom </a:t>
            </a:r>
            <a:r>
              <a:rPr lang="en-US" sz="3200" dirty="0" smtClean="0"/>
              <a:t>through a change of heart.</a:t>
            </a:r>
            <a:r>
              <a:rPr lang="en-US" sz="3200" b="1" dirty="0" smtClean="0"/>
              <a:t> Help us proclaim it by living in Christ’s ways and </a:t>
            </a:r>
            <a:r>
              <a:rPr lang="en-US" sz="3200" dirty="0" smtClean="0"/>
              <a:t>become witnesses of Christ.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76" y="1828800"/>
            <a:ext cx="3258936" cy="4345248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0099" y="11287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4BF799C159D4DADAA186695BF571E" ma:contentTypeVersion="3" ma:contentTypeDescription="Create a new document." ma:contentTypeScope="" ma:versionID="5ecd27849fecc3f95c485323fd64fd37">
  <xsd:schema xmlns:xsd="http://www.w3.org/2001/XMLSchema" xmlns:xs="http://www.w3.org/2001/XMLSchema" xmlns:p="http://schemas.microsoft.com/office/2006/metadata/properties" xmlns:ns1="http://schemas.microsoft.com/sharepoint/v3" xmlns:ns2="de652f4f-638e-4be2-b3d4-904fa52ab5dd" targetNamespace="http://schemas.microsoft.com/office/2006/metadata/properties" ma:root="true" ma:fieldsID="a20890e6f35656bbad5c17832f249860" ns1:_="" ns2:_="">
    <xsd:import namespace="http://schemas.microsoft.com/sharepoint/v3"/>
    <xsd:import namespace="de652f4f-638e-4be2-b3d4-904fa52ab5d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2f4f-638e-4be2-b3d4-904fa52ab5dd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Year xmlns="de652f4f-638e-4be2-b3d4-904fa52ab5dd" xsi:nil="true"/>
    <Month xmlns="de652f4f-638e-4be2-b3d4-904fa52ab5dd" xsi:nil="true"/>
  </documentManagement>
</p:properties>
</file>

<file path=customXml/itemProps1.xml><?xml version="1.0" encoding="utf-8"?>
<ds:datastoreItem xmlns:ds="http://schemas.openxmlformats.org/officeDocument/2006/customXml" ds:itemID="{B03EED1C-421F-4F7B-BEA8-C2251B79A3F7}"/>
</file>

<file path=customXml/itemProps2.xml><?xml version="1.0" encoding="utf-8"?>
<ds:datastoreItem xmlns:ds="http://schemas.openxmlformats.org/officeDocument/2006/customXml" ds:itemID="{1B400724-9362-4188-8598-1BF130247EBA}"/>
</file>

<file path=customXml/itemProps3.xml><?xml version="1.0" encoding="utf-8"?>
<ds:datastoreItem xmlns:ds="http://schemas.openxmlformats.org/officeDocument/2006/customXml" ds:itemID="{F7A4E51F-8705-4E91-91DE-641A9D74698E}"/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1058</Words>
  <Application>Microsoft Office PowerPoint</Application>
  <PresentationFormat>Custom</PresentationFormat>
  <Paragraphs>165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Circles of Rosary     Opening                    Prayer</vt:lpstr>
      <vt:lpstr>The Apostles’ Creed </vt:lpstr>
      <vt:lpstr>Our Father </vt:lpstr>
      <vt:lpstr>Hail Mary </vt:lpstr>
      <vt:lpstr>Glory Be  </vt:lpstr>
      <vt:lpstr>Fatima Prayer </vt:lpstr>
      <vt:lpstr>The First Luminous Mystery </vt:lpstr>
      <vt:lpstr>The Second Luminous Mystery </vt:lpstr>
      <vt:lpstr>The Third Luminous Mystery  </vt:lpstr>
      <vt:lpstr>The Fourth Luminous Mystery </vt:lpstr>
      <vt:lpstr>The Fifth Luminous Mystery </vt:lpstr>
      <vt:lpstr>Hail Holy Queen   </vt:lpstr>
      <vt:lpstr>Act of Consecration </vt:lpstr>
      <vt:lpstr> The Circles of Rosary  Closing Prayer  </vt:lpstr>
      <vt:lpstr>PowerPoint Presentation</vt:lpstr>
    </vt:vector>
  </TitlesOfParts>
  <Company>Dufferin-Peel 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The Circles of Rosary;pictures by Dias, Blossom</dc:creator>
  <cp:lastModifiedBy>remote</cp:lastModifiedBy>
  <cp:revision>76</cp:revision>
  <dcterms:created xsi:type="dcterms:W3CDTF">2014-11-12T19:37:58Z</dcterms:created>
  <dcterms:modified xsi:type="dcterms:W3CDTF">2018-01-12T17:34:01Z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0x010100E804BF799C159D4DADAA186695BF571E</vt:lpwstr>
  </property>
</Properties>
</file>